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4.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7.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8.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9.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30.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38.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39.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46"/>
  </p:notesMasterIdLst>
  <p:handoutMasterIdLst>
    <p:handoutMasterId r:id="rId47"/>
  </p:handoutMasterIdLst>
  <p:sldIdLst>
    <p:sldId id="256" r:id="rId5"/>
    <p:sldId id="391" r:id="rId6"/>
    <p:sldId id="410" r:id="rId7"/>
    <p:sldId id="400" r:id="rId8"/>
    <p:sldId id="393" r:id="rId9"/>
    <p:sldId id="409" r:id="rId10"/>
    <p:sldId id="362" r:id="rId11"/>
    <p:sldId id="281" r:id="rId12"/>
    <p:sldId id="349" r:id="rId13"/>
    <p:sldId id="265" r:id="rId14"/>
    <p:sldId id="414" r:id="rId15"/>
    <p:sldId id="388" r:id="rId16"/>
    <p:sldId id="361" r:id="rId17"/>
    <p:sldId id="412" r:id="rId18"/>
    <p:sldId id="261" r:id="rId19"/>
    <p:sldId id="264" r:id="rId20"/>
    <p:sldId id="357" r:id="rId21"/>
    <p:sldId id="301" r:id="rId22"/>
    <p:sldId id="390" r:id="rId23"/>
    <p:sldId id="364" r:id="rId24"/>
    <p:sldId id="353" r:id="rId25"/>
    <p:sldId id="416" r:id="rId26"/>
    <p:sldId id="356" r:id="rId27"/>
    <p:sldId id="370" r:id="rId28"/>
    <p:sldId id="375" r:id="rId29"/>
    <p:sldId id="372" r:id="rId30"/>
    <p:sldId id="365" r:id="rId31"/>
    <p:sldId id="378" r:id="rId32"/>
    <p:sldId id="417" r:id="rId33"/>
    <p:sldId id="287" r:id="rId34"/>
    <p:sldId id="380" r:id="rId35"/>
    <p:sldId id="348" r:id="rId36"/>
    <p:sldId id="419" r:id="rId37"/>
    <p:sldId id="418" r:id="rId38"/>
    <p:sldId id="363" r:id="rId39"/>
    <p:sldId id="302" r:id="rId40"/>
    <p:sldId id="367" r:id="rId41"/>
    <p:sldId id="411" r:id="rId42"/>
    <p:sldId id="421" r:id="rId43"/>
    <p:sldId id="297" r:id="rId44"/>
    <p:sldId id="376" r:id="rId45"/>
  </p:sldIdLst>
  <p:sldSz cx="12192000" cy="6858000"/>
  <p:notesSz cx="1152525" cy="6858000"/>
  <p:defaultTex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e" id="{60ECF2EF-927D-4FBE-AB08-A6D51BEA0D9B}">
          <p14:sldIdLst>
            <p14:sldId id="256"/>
            <p14:sldId id="391"/>
            <p14:sldId id="410"/>
            <p14:sldId id="400"/>
            <p14:sldId id="393"/>
            <p14:sldId id="409"/>
          </p14:sldIdLst>
        </p14:section>
        <p14:section name="Visie ontwikkeling - motivering ICT op school" id="{AFF43DAB-A9C9-4A24-9DF7-306B5475C2DB}">
          <p14:sldIdLst>
            <p14:sldId id="362"/>
            <p14:sldId id="281"/>
            <p14:sldId id="349"/>
            <p14:sldId id="265"/>
            <p14:sldId id="414"/>
            <p14:sldId id="388"/>
            <p14:sldId id="361"/>
            <p14:sldId id="412"/>
          </p14:sldIdLst>
        </p14:section>
        <p14:section name="ICT Beleid aan de slag - frameworks en andere tools" id="{F6EA7774-564D-4076-AB63-3F7F6CA9D0DF}">
          <p14:sldIdLst>
            <p14:sldId id="261"/>
            <p14:sldId id="264"/>
            <p14:sldId id="357"/>
          </p14:sldIdLst>
        </p14:section>
        <p14:section name="Beginsituatie opmaken" id="{FA69B03D-012F-4117-9CD4-47DF82A1EE0C}">
          <p14:sldIdLst>
            <p14:sldId id="301"/>
            <p14:sldId id="390"/>
          </p14:sldIdLst>
        </p14:section>
        <p14:section name="Software keuzes" id="{3816220D-6128-4ABB-8C22-E459B2D6C5DC}">
          <p14:sldIdLst>
            <p14:sldId id="364"/>
            <p14:sldId id="353"/>
            <p14:sldId id="416"/>
          </p14:sldIdLst>
        </p14:section>
        <p14:section name="Deployment" id="{6292F978-5ED3-F448-B296-430A2C082BB1}">
          <p14:sldIdLst>
            <p14:sldId id="356"/>
            <p14:sldId id="370"/>
            <p14:sldId id="375"/>
            <p14:sldId id="372"/>
          </p14:sldIdLst>
        </p14:section>
        <p14:section name="Hardware keuzes" id="{1AA661E2-6473-4E54-AF95-1EC20B14AE73}">
          <p14:sldIdLst>
            <p14:sldId id="365"/>
            <p14:sldId id="378"/>
            <p14:sldId id="417"/>
            <p14:sldId id="287"/>
            <p14:sldId id="380"/>
            <p14:sldId id="348"/>
            <p14:sldId id="419"/>
          </p14:sldIdLst>
        </p14:section>
        <p14:section name="Financiële planning - aankoopplanning" id="{59925F28-A422-4BEE-8D85-F718A541F1E3}">
          <p14:sldIdLst>
            <p14:sldId id="418"/>
          </p14:sldIdLst>
        </p14:section>
        <p14:section name="Professionalisering" id="{D5394508-6387-4F63-872D-DD0D52AD60EC}">
          <p14:sldIdLst>
            <p14:sldId id="363"/>
            <p14:sldId id="302"/>
            <p14:sldId id="367"/>
          </p14:sldIdLst>
        </p14:section>
        <p14:section name="Rollen &amp; taken" id="{C0B383E2-C01D-4DEF-B49C-4C5C69F69B8D}">
          <p14:sldIdLst>
            <p14:sldId id="411"/>
            <p14:sldId id="421"/>
          </p14:sldIdLst>
        </p14:section>
        <p14:section name="Slot" id="{37229E8C-E2BB-4098-B9E5-79565B9AC7AF}">
          <p14:sldIdLst>
            <p14:sldId id="297"/>
            <p14:sldId id="376"/>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D2157"/>
    <a:srgbClr val="D83726"/>
    <a:srgbClr val="D96525"/>
    <a:srgbClr val="CC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9D7B26C5-4107-4FEC-AEDC-1716B250A1EF}" styleName="Stijl, licht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68D230F3-CF80-4859-8CE7-A43EE81993B5}" styleName="Stijl, licht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C083E6E3-FA7D-4D7B-A595-EF9225AFEA82}" styleName="Stijl, licht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69CF1AB2-1976-4502-BF36-3FF5EA218861}" styleName="Stijl, gemiddeld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Stijl, licht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0E3FDE45-AF77-4B5C-9715-49D594BDF05E}" styleName="Stijl, licht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8747" autoAdjust="0"/>
    <p:restoredTop sz="57052" autoAdjust="0"/>
  </p:normalViewPr>
  <p:slideViewPr>
    <p:cSldViewPr snapToGrid="0">
      <p:cViewPr varScale="1">
        <p:scale>
          <a:sx n="38" d="100"/>
          <a:sy n="38" d="100"/>
        </p:scale>
        <p:origin x="1236" y="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handoutMaster" Target="handoutMasters/handoutMaster1.xml"/><Relationship Id="rId50"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tableStyles" Target="tableStyles.xml"/></Relationships>
</file>

<file path=ppt/diagrams/_rels/data1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image" Target="../media/image29.png"/></Relationships>
</file>

<file path=ppt/diagrams/_rels/data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image" Target="../media/image15.jpg"/></Relationships>
</file>

<file path=ppt/diagrams/_rels/data6.xml.rels><?xml version="1.0" encoding="UTF-8" standalone="yes"?>
<Relationships xmlns="http://schemas.openxmlformats.org/package/2006/relationships"><Relationship Id="rId2" Type="http://schemas.openxmlformats.org/officeDocument/2006/relationships/image" Target="../media/image19.svg"/><Relationship Id="rId1" Type="http://schemas.openxmlformats.org/officeDocument/2006/relationships/image" Target="../media/image18.png"/></Relationships>
</file>

<file path=ppt/diagrams/_rels/drawing1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image" Target="../media/image29.png"/></Relationships>
</file>

<file path=ppt/diagrams/_rels/drawing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image" Target="../media/image15.jpg"/></Relationships>
</file>

<file path=ppt/diagrams/_rels/drawing6.xml.rels><?xml version="1.0" encoding="UTF-8" standalone="yes"?>
<Relationships xmlns="http://schemas.openxmlformats.org/package/2006/relationships"><Relationship Id="rId2" Type="http://schemas.openxmlformats.org/officeDocument/2006/relationships/image" Target="../media/image19.svg"/><Relationship Id="rId1" Type="http://schemas.openxmlformats.org/officeDocument/2006/relationships/image" Target="../media/image18.pn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932025D-4407-462F-9D4A-95688410A097}" type="doc">
      <dgm:prSet loTypeId="urn:microsoft.com/office/officeart/2005/8/layout/list1" loCatId="" qsTypeId="urn:microsoft.com/office/officeart/2005/8/quickstyle/simple2" qsCatId="simple" csTypeId="urn:microsoft.com/office/officeart/2005/8/colors/colorful1" csCatId="colorful" phldr="1"/>
      <dgm:spPr/>
      <dgm:t>
        <a:bodyPr/>
        <a:lstStyle/>
        <a:p>
          <a:endParaRPr lang="en-US"/>
        </a:p>
      </dgm:t>
    </dgm:pt>
    <dgm:pt modelId="{2493ECA0-371D-40DF-90BA-B48B606528BE}">
      <dgm:prSet/>
      <dgm:spPr/>
      <dgm:t>
        <a:bodyPr/>
        <a:lstStyle/>
        <a:p>
          <a:r>
            <a:rPr lang="nl-NL"/>
            <a:t>2015-2016</a:t>
          </a:r>
          <a:endParaRPr lang="en-US"/>
        </a:p>
      </dgm:t>
    </dgm:pt>
    <dgm:pt modelId="{31BD7543-CA04-4BFE-A84E-13AB211428E6}" type="parTrans" cxnId="{7C80822D-7B92-4AFB-9740-F42230D78111}">
      <dgm:prSet/>
      <dgm:spPr/>
      <dgm:t>
        <a:bodyPr/>
        <a:lstStyle/>
        <a:p>
          <a:endParaRPr lang="en-US"/>
        </a:p>
      </dgm:t>
    </dgm:pt>
    <dgm:pt modelId="{F094F672-4320-4545-8F49-A5F3587C00AA}" type="sibTrans" cxnId="{7C80822D-7B92-4AFB-9740-F42230D78111}">
      <dgm:prSet phldrT="01"/>
      <dgm:spPr/>
    </dgm:pt>
    <dgm:pt modelId="{96D7B450-2E21-4D82-9971-E58B26E26F86}">
      <dgm:prSet/>
      <dgm:spPr/>
      <dgm:t>
        <a:bodyPr/>
        <a:lstStyle/>
        <a:p>
          <a:r>
            <a:rPr lang="nl-NL"/>
            <a:t>Beslissing BYOD project</a:t>
          </a:r>
          <a:endParaRPr lang="en-US"/>
        </a:p>
      </dgm:t>
    </dgm:pt>
    <dgm:pt modelId="{25C64140-43C0-440D-BEED-CDDF5C9381EF}" type="parTrans" cxnId="{F30E3C19-A315-4440-A061-42360179105D}">
      <dgm:prSet/>
      <dgm:spPr/>
      <dgm:t>
        <a:bodyPr/>
        <a:lstStyle/>
        <a:p>
          <a:endParaRPr lang="en-US"/>
        </a:p>
      </dgm:t>
    </dgm:pt>
    <dgm:pt modelId="{8E121FD1-E4BD-4867-9640-E95F9DE11E16}" type="sibTrans" cxnId="{F30E3C19-A315-4440-A061-42360179105D}">
      <dgm:prSet/>
      <dgm:spPr/>
      <dgm:t>
        <a:bodyPr/>
        <a:lstStyle/>
        <a:p>
          <a:endParaRPr lang="en-US"/>
        </a:p>
      </dgm:t>
    </dgm:pt>
    <dgm:pt modelId="{7D45832E-3004-4C78-9488-7E8F45B403E2}">
      <dgm:prSet/>
      <dgm:spPr/>
      <dgm:t>
        <a:bodyPr/>
        <a:lstStyle/>
        <a:p>
          <a:r>
            <a:rPr lang="nl-NL"/>
            <a:t>Analyse ICT gebruik (feb ‘16)</a:t>
          </a:r>
          <a:endParaRPr lang="en-US"/>
        </a:p>
      </dgm:t>
    </dgm:pt>
    <dgm:pt modelId="{44E9A24D-D45D-49FE-B76B-D49C33E88077}" type="parTrans" cxnId="{43ABA368-D7DC-4F6F-857B-B36BD5440F86}">
      <dgm:prSet/>
      <dgm:spPr/>
      <dgm:t>
        <a:bodyPr/>
        <a:lstStyle/>
        <a:p>
          <a:endParaRPr lang="en-US"/>
        </a:p>
      </dgm:t>
    </dgm:pt>
    <dgm:pt modelId="{C287D0EB-B9F7-40B9-83FD-D9906A834253}" type="sibTrans" cxnId="{43ABA368-D7DC-4F6F-857B-B36BD5440F86}">
      <dgm:prSet/>
      <dgm:spPr/>
      <dgm:t>
        <a:bodyPr/>
        <a:lstStyle/>
        <a:p>
          <a:endParaRPr lang="en-US"/>
        </a:p>
      </dgm:t>
    </dgm:pt>
    <dgm:pt modelId="{5B0009B2-E8E7-4C4E-9928-7999D3BDC1B5}">
      <dgm:prSet/>
      <dgm:spPr/>
      <dgm:t>
        <a:bodyPr/>
        <a:lstStyle/>
        <a:p>
          <a:r>
            <a:rPr lang="nl-NL"/>
            <a:t>2016-2017</a:t>
          </a:r>
          <a:endParaRPr lang="en-US"/>
        </a:p>
      </dgm:t>
    </dgm:pt>
    <dgm:pt modelId="{6FE40853-6615-494D-86CA-07E02F45F726}" type="parTrans" cxnId="{DAA54C38-7966-4D6B-9B60-CA374ECBA245}">
      <dgm:prSet/>
      <dgm:spPr/>
      <dgm:t>
        <a:bodyPr/>
        <a:lstStyle/>
        <a:p>
          <a:endParaRPr lang="en-US"/>
        </a:p>
      </dgm:t>
    </dgm:pt>
    <dgm:pt modelId="{9687F836-9461-408D-8A49-A3190270F3E3}" type="sibTrans" cxnId="{DAA54C38-7966-4D6B-9B60-CA374ECBA245}">
      <dgm:prSet phldrT="02"/>
      <dgm:spPr/>
    </dgm:pt>
    <dgm:pt modelId="{A3C14CA5-B031-4CBE-9E0B-5A2774315369}">
      <dgm:prSet/>
      <dgm:spPr/>
      <dgm:t>
        <a:bodyPr/>
        <a:lstStyle/>
        <a:p>
          <a:r>
            <a:rPr lang="nl-NL" dirty="0"/>
            <a:t>Opstart Office 365 personeel</a:t>
          </a:r>
          <a:endParaRPr lang="en-US" dirty="0"/>
        </a:p>
      </dgm:t>
    </dgm:pt>
    <dgm:pt modelId="{CA6E3060-9E50-414A-8A04-D85D07C7D60B}" type="parTrans" cxnId="{D22E3740-AF8B-47E2-990F-668B5AAF3E34}">
      <dgm:prSet/>
      <dgm:spPr/>
      <dgm:t>
        <a:bodyPr/>
        <a:lstStyle/>
        <a:p>
          <a:endParaRPr lang="en-US"/>
        </a:p>
      </dgm:t>
    </dgm:pt>
    <dgm:pt modelId="{1F395FAA-468A-44F9-B1F3-2CF19C070549}" type="sibTrans" cxnId="{D22E3740-AF8B-47E2-990F-668B5AAF3E34}">
      <dgm:prSet/>
      <dgm:spPr/>
      <dgm:t>
        <a:bodyPr/>
        <a:lstStyle/>
        <a:p>
          <a:endParaRPr lang="en-US"/>
        </a:p>
      </dgm:t>
    </dgm:pt>
    <dgm:pt modelId="{7B4413F1-60DC-4AD2-8530-5394B4C1A212}">
      <dgm:prSet/>
      <dgm:spPr/>
      <dgm:t>
        <a:bodyPr/>
        <a:lstStyle/>
        <a:p>
          <a:r>
            <a:rPr lang="nl-NL"/>
            <a:t>2017-2018</a:t>
          </a:r>
          <a:endParaRPr lang="en-US"/>
        </a:p>
      </dgm:t>
    </dgm:pt>
    <dgm:pt modelId="{05F495C8-06ED-4F57-B278-2F30BA005F4E}" type="parTrans" cxnId="{E57CA92A-60B2-4BBA-954E-43B5C99A5033}">
      <dgm:prSet/>
      <dgm:spPr/>
      <dgm:t>
        <a:bodyPr/>
        <a:lstStyle/>
        <a:p>
          <a:endParaRPr lang="en-US"/>
        </a:p>
      </dgm:t>
    </dgm:pt>
    <dgm:pt modelId="{0D2BE7BC-C10E-4341-A22A-81412C2FE434}" type="sibTrans" cxnId="{E57CA92A-60B2-4BBA-954E-43B5C99A5033}">
      <dgm:prSet phldrT="03"/>
      <dgm:spPr/>
    </dgm:pt>
    <dgm:pt modelId="{A3050238-F506-47E8-8CC8-79E25F63402E}">
      <dgm:prSet/>
      <dgm:spPr/>
      <dgm:t>
        <a:bodyPr/>
        <a:lstStyle/>
        <a:p>
          <a:r>
            <a:rPr lang="nl-NL"/>
            <a:t>Opstart </a:t>
          </a:r>
          <a:r>
            <a:rPr lang="nl-NL" err="1"/>
            <a:t>GenZ</a:t>
          </a:r>
          <a:r>
            <a:rPr lang="nl-NL"/>
            <a:t> 1</a:t>
          </a:r>
          <a:endParaRPr lang="en-US"/>
        </a:p>
      </dgm:t>
    </dgm:pt>
    <dgm:pt modelId="{3CB14058-31D1-4252-99CC-621DE30CC7DD}" type="parTrans" cxnId="{3CF0E5C5-FA57-4EF5-9A60-0FAF6C14B8AA}">
      <dgm:prSet/>
      <dgm:spPr/>
      <dgm:t>
        <a:bodyPr/>
        <a:lstStyle/>
        <a:p>
          <a:endParaRPr lang="en-US"/>
        </a:p>
      </dgm:t>
    </dgm:pt>
    <dgm:pt modelId="{BF1F7259-FCB8-49B2-8373-A9A2D6100236}" type="sibTrans" cxnId="{3CF0E5C5-FA57-4EF5-9A60-0FAF6C14B8AA}">
      <dgm:prSet/>
      <dgm:spPr/>
      <dgm:t>
        <a:bodyPr/>
        <a:lstStyle/>
        <a:p>
          <a:endParaRPr lang="en-US"/>
        </a:p>
      </dgm:t>
    </dgm:pt>
    <dgm:pt modelId="{E006F050-1B25-4862-949D-76497EAD7B22}">
      <dgm:prSet/>
      <dgm:spPr/>
      <dgm:t>
        <a:bodyPr/>
        <a:lstStyle/>
        <a:p>
          <a:r>
            <a:rPr lang="nl-NL"/>
            <a:t>2018-2019</a:t>
          </a:r>
          <a:endParaRPr lang="en-US"/>
        </a:p>
      </dgm:t>
    </dgm:pt>
    <dgm:pt modelId="{FBB9AEA9-3464-4053-A7CC-F765242A9647}" type="parTrans" cxnId="{77A3CF7E-6CE4-4CD3-9C75-43CC1EEE6EF8}">
      <dgm:prSet/>
      <dgm:spPr/>
      <dgm:t>
        <a:bodyPr/>
        <a:lstStyle/>
        <a:p>
          <a:endParaRPr lang="en-US"/>
        </a:p>
      </dgm:t>
    </dgm:pt>
    <dgm:pt modelId="{A13FF850-BD19-4937-A262-C33B8ADF8823}" type="sibTrans" cxnId="{77A3CF7E-6CE4-4CD3-9C75-43CC1EEE6EF8}">
      <dgm:prSet phldrT="04"/>
      <dgm:spPr/>
    </dgm:pt>
    <dgm:pt modelId="{9F1FA5E8-44C9-42AE-9B4F-015D58577497}">
      <dgm:prSet/>
      <dgm:spPr/>
      <dgm:t>
        <a:bodyPr/>
        <a:lstStyle/>
        <a:p>
          <a:r>
            <a:rPr lang="nl-NL" dirty="0"/>
            <a:t>Opstart GenZ 2</a:t>
          </a:r>
          <a:endParaRPr lang="en-US" dirty="0"/>
        </a:p>
      </dgm:t>
    </dgm:pt>
    <dgm:pt modelId="{8D03C07B-5B22-475C-B8AF-6F8A58E693D8}" type="parTrans" cxnId="{EACF2BDE-BBA6-4715-BD56-9773E71CD2DA}">
      <dgm:prSet/>
      <dgm:spPr/>
      <dgm:t>
        <a:bodyPr/>
        <a:lstStyle/>
        <a:p>
          <a:endParaRPr lang="en-US"/>
        </a:p>
      </dgm:t>
    </dgm:pt>
    <dgm:pt modelId="{7B2EA090-F9FD-4AE0-8E40-92BFA3B6E22C}" type="sibTrans" cxnId="{EACF2BDE-BBA6-4715-BD56-9773E71CD2DA}">
      <dgm:prSet/>
      <dgm:spPr/>
      <dgm:t>
        <a:bodyPr/>
        <a:lstStyle/>
        <a:p>
          <a:endParaRPr lang="en-US"/>
        </a:p>
      </dgm:t>
    </dgm:pt>
    <dgm:pt modelId="{5A6E589A-F407-F244-A2CA-C01797F98B6B}">
      <dgm:prSet phldrT="[Tekst]"/>
      <dgm:spPr/>
      <dgm:t>
        <a:bodyPr/>
        <a:lstStyle/>
        <a:p>
          <a:r>
            <a:rPr lang="en-US" err="1"/>
            <a:t>Opstart</a:t>
          </a:r>
          <a:r>
            <a:rPr lang="en-US"/>
            <a:t> Teams, </a:t>
          </a:r>
          <a:r>
            <a:rPr lang="en-US" err="1"/>
            <a:t>Sharepoint</a:t>
          </a:r>
          <a:endParaRPr lang="en-US"/>
        </a:p>
      </dgm:t>
    </dgm:pt>
    <dgm:pt modelId="{64453947-D09D-414C-BFF9-982B8BA8D76E}" type="parTrans" cxnId="{81723208-BA07-D944-AE0E-5A5DAC225111}">
      <dgm:prSet/>
      <dgm:spPr/>
      <dgm:t>
        <a:bodyPr/>
        <a:lstStyle/>
        <a:p>
          <a:endParaRPr lang="nl-NL"/>
        </a:p>
      </dgm:t>
    </dgm:pt>
    <dgm:pt modelId="{75F0B1A1-F51C-E448-B545-0EA827F574E2}" type="sibTrans" cxnId="{81723208-BA07-D944-AE0E-5A5DAC225111}">
      <dgm:prSet/>
      <dgm:spPr/>
      <dgm:t>
        <a:bodyPr/>
        <a:lstStyle/>
        <a:p>
          <a:endParaRPr lang="nl-NL"/>
        </a:p>
      </dgm:t>
    </dgm:pt>
    <dgm:pt modelId="{72EA4003-1249-5D47-93EE-FC477BA63997}">
      <dgm:prSet phldrT="[Tekst]"/>
      <dgm:spPr/>
      <dgm:t>
        <a:bodyPr/>
        <a:lstStyle/>
        <a:p>
          <a:r>
            <a:rPr lang="en-US" dirty="0" err="1"/>
            <a:t>Verdere</a:t>
          </a:r>
          <a:r>
            <a:rPr lang="en-US" dirty="0"/>
            <a:t> </a:t>
          </a:r>
          <a:r>
            <a:rPr lang="en-US" dirty="0" err="1"/>
            <a:t>uitbouw</a:t>
          </a:r>
          <a:endParaRPr lang="en-US" dirty="0"/>
        </a:p>
      </dgm:t>
    </dgm:pt>
    <dgm:pt modelId="{E03663AC-47DE-0042-BA5B-7E76BE1F73FD}" type="parTrans" cxnId="{72249B75-ACBE-2D40-81B7-781EB37D4A4C}">
      <dgm:prSet/>
      <dgm:spPr/>
      <dgm:t>
        <a:bodyPr/>
        <a:lstStyle/>
        <a:p>
          <a:endParaRPr lang="nl-NL"/>
        </a:p>
      </dgm:t>
    </dgm:pt>
    <dgm:pt modelId="{7F229561-9115-254D-9561-3B038E978D0B}" type="sibTrans" cxnId="{72249B75-ACBE-2D40-81B7-781EB37D4A4C}">
      <dgm:prSet/>
      <dgm:spPr/>
      <dgm:t>
        <a:bodyPr/>
        <a:lstStyle/>
        <a:p>
          <a:endParaRPr lang="nl-NL"/>
        </a:p>
      </dgm:t>
    </dgm:pt>
    <dgm:pt modelId="{79BA899A-98D3-421C-974D-6AD92F448AD2}">
      <dgm:prSet phldrT="[Tekst]"/>
      <dgm:spPr/>
      <dgm:t>
        <a:bodyPr/>
        <a:lstStyle/>
        <a:p>
          <a:r>
            <a:rPr lang="en-US" dirty="0"/>
            <a:t>2019-2020</a:t>
          </a:r>
        </a:p>
      </dgm:t>
    </dgm:pt>
    <dgm:pt modelId="{0758D856-9C72-4C4F-A8AE-C30EE57B38FA}" type="parTrans" cxnId="{D6E3B69C-FF19-4E28-A02B-AFDA88D4B3E8}">
      <dgm:prSet/>
      <dgm:spPr/>
      <dgm:t>
        <a:bodyPr/>
        <a:lstStyle/>
        <a:p>
          <a:endParaRPr lang="nl-BE"/>
        </a:p>
      </dgm:t>
    </dgm:pt>
    <dgm:pt modelId="{FB84D62D-FB84-460B-A93C-ECE4CF647A7A}" type="sibTrans" cxnId="{D6E3B69C-FF19-4E28-A02B-AFDA88D4B3E8}">
      <dgm:prSet/>
      <dgm:spPr/>
      <dgm:t>
        <a:bodyPr/>
        <a:lstStyle/>
        <a:p>
          <a:endParaRPr lang="nl-BE"/>
        </a:p>
      </dgm:t>
    </dgm:pt>
    <dgm:pt modelId="{41979168-C768-4ED4-8DBF-CFF490C253AC}">
      <dgm:prSet/>
      <dgm:spPr/>
      <dgm:t>
        <a:bodyPr/>
        <a:lstStyle/>
        <a:p>
          <a:r>
            <a:rPr lang="nl-BE"/>
            <a:t>Opstart LEF 2</a:t>
          </a:r>
          <a:r>
            <a:rPr lang="nl-BE" baseline="30000"/>
            <a:t>E</a:t>
          </a:r>
          <a:r>
            <a:rPr lang="nl-BE"/>
            <a:t> graad</a:t>
          </a:r>
          <a:endParaRPr lang="nl-BE" dirty="0"/>
        </a:p>
      </dgm:t>
    </dgm:pt>
    <dgm:pt modelId="{9ACBE6A3-A441-495C-A9A8-CBE7217EF52B}" type="parTrans" cxnId="{F95CB4A6-C848-4E5A-A93D-4DA90BB21A3A}">
      <dgm:prSet/>
      <dgm:spPr/>
      <dgm:t>
        <a:bodyPr/>
        <a:lstStyle/>
        <a:p>
          <a:endParaRPr lang="nl-BE"/>
        </a:p>
      </dgm:t>
    </dgm:pt>
    <dgm:pt modelId="{D398FAEC-F4A2-4089-B623-FCC5A4004F4C}" type="sibTrans" cxnId="{F95CB4A6-C848-4E5A-A93D-4DA90BB21A3A}">
      <dgm:prSet/>
      <dgm:spPr/>
      <dgm:t>
        <a:bodyPr/>
        <a:lstStyle/>
        <a:p>
          <a:endParaRPr lang="nl-BE"/>
        </a:p>
      </dgm:t>
    </dgm:pt>
    <dgm:pt modelId="{E5A33A58-1E2B-4FB1-AD33-72255E6AD7DB}">
      <dgm:prSet phldrT="[Tekst]"/>
      <dgm:spPr/>
      <dgm:t>
        <a:bodyPr/>
        <a:lstStyle/>
        <a:p>
          <a:r>
            <a:rPr lang="nl-BE"/>
            <a:t>Kwaliteitsbewaking</a:t>
          </a:r>
          <a:endParaRPr lang="nl-BE" dirty="0"/>
        </a:p>
      </dgm:t>
    </dgm:pt>
    <dgm:pt modelId="{B6481EEB-F535-480E-B7E0-979085C1051A}" type="parTrans" cxnId="{7A64962C-9197-41D3-B458-5DB8CB6DC3EF}">
      <dgm:prSet/>
      <dgm:spPr/>
      <dgm:t>
        <a:bodyPr/>
        <a:lstStyle/>
        <a:p>
          <a:endParaRPr lang="nl-BE"/>
        </a:p>
      </dgm:t>
    </dgm:pt>
    <dgm:pt modelId="{958A9935-79F5-402D-BE40-3533C7007DF2}" type="sibTrans" cxnId="{7A64962C-9197-41D3-B458-5DB8CB6DC3EF}">
      <dgm:prSet/>
      <dgm:spPr/>
      <dgm:t>
        <a:bodyPr/>
        <a:lstStyle/>
        <a:p>
          <a:endParaRPr lang="nl-BE"/>
        </a:p>
      </dgm:t>
    </dgm:pt>
    <dgm:pt modelId="{A008DB61-E6E9-4C98-B27B-343B9430BBC8}" type="pres">
      <dgm:prSet presAssocID="{F932025D-4407-462F-9D4A-95688410A097}" presName="linear" presStyleCnt="0">
        <dgm:presLayoutVars>
          <dgm:dir/>
          <dgm:animLvl val="lvl"/>
          <dgm:resizeHandles val="exact"/>
        </dgm:presLayoutVars>
      </dgm:prSet>
      <dgm:spPr/>
    </dgm:pt>
    <dgm:pt modelId="{8168A46B-E2D9-4792-AEFB-16429659724D}" type="pres">
      <dgm:prSet presAssocID="{2493ECA0-371D-40DF-90BA-B48B606528BE}" presName="parentLin" presStyleCnt="0"/>
      <dgm:spPr/>
    </dgm:pt>
    <dgm:pt modelId="{55F9E11E-D866-4FEC-A554-63DB44CC052F}" type="pres">
      <dgm:prSet presAssocID="{2493ECA0-371D-40DF-90BA-B48B606528BE}" presName="parentLeftMargin" presStyleLbl="node1" presStyleIdx="0" presStyleCnt="5"/>
      <dgm:spPr/>
    </dgm:pt>
    <dgm:pt modelId="{3715BB54-83A6-4F1C-A281-E1D018301BDC}" type="pres">
      <dgm:prSet presAssocID="{2493ECA0-371D-40DF-90BA-B48B606528BE}" presName="parentText" presStyleLbl="node1" presStyleIdx="0" presStyleCnt="5" custLinFactNeighborY="-4108">
        <dgm:presLayoutVars>
          <dgm:chMax val="0"/>
          <dgm:bulletEnabled val="1"/>
        </dgm:presLayoutVars>
      </dgm:prSet>
      <dgm:spPr/>
    </dgm:pt>
    <dgm:pt modelId="{71BD5C0D-109E-47FB-8DFB-4F9635641E3E}" type="pres">
      <dgm:prSet presAssocID="{2493ECA0-371D-40DF-90BA-B48B606528BE}" presName="negativeSpace" presStyleCnt="0"/>
      <dgm:spPr/>
    </dgm:pt>
    <dgm:pt modelId="{2FBCA97E-38DE-4ABB-A96F-9B51CDDF72F6}" type="pres">
      <dgm:prSet presAssocID="{2493ECA0-371D-40DF-90BA-B48B606528BE}" presName="childText" presStyleLbl="conFgAcc1" presStyleIdx="0" presStyleCnt="5">
        <dgm:presLayoutVars>
          <dgm:bulletEnabled val="1"/>
        </dgm:presLayoutVars>
      </dgm:prSet>
      <dgm:spPr/>
    </dgm:pt>
    <dgm:pt modelId="{E61298A0-87F3-4D1D-94D1-6417819EB7E3}" type="pres">
      <dgm:prSet presAssocID="{F094F672-4320-4545-8F49-A5F3587C00AA}" presName="spaceBetweenRectangles" presStyleCnt="0"/>
      <dgm:spPr/>
    </dgm:pt>
    <dgm:pt modelId="{DC312A8D-C81D-4863-85F9-A7F26FEA9556}" type="pres">
      <dgm:prSet presAssocID="{5B0009B2-E8E7-4C4E-9928-7999D3BDC1B5}" presName="parentLin" presStyleCnt="0"/>
      <dgm:spPr/>
    </dgm:pt>
    <dgm:pt modelId="{65466C99-7834-4048-9BC2-4C9A957A4268}" type="pres">
      <dgm:prSet presAssocID="{5B0009B2-E8E7-4C4E-9928-7999D3BDC1B5}" presName="parentLeftMargin" presStyleLbl="node1" presStyleIdx="0" presStyleCnt="5"/>
      <dgm:spPr/>
    </dgm:pt>
    <dgm:pt modelId="{F62CE13A-2DA7-4EBE-84F7-DDA94532F7C5}" type="pres">
      <dgm:prSet presAssocID="{5B0009B2-E8E7-4C4E-9928-7999D3BDC1B5}" presName="parentText" presStyleLbl="node1" presStyleIdx="1" presStyleCnt="5">
        <dgm:presLayoutVars>
          <dgm:chMax val="0"/>
          <dgm:bulletEnabled val="1"/>
        </dgm:presLayoutVars>
      </dgm:prSet>
      <dgm:spPr/>
    </dgm:pt>
    <dgm:pt modelId="{B7F427F7-3909-4639-8BC1-98B30E91CD33}" type="pres">
      <dgm:prSet presAssocID="{5B0009B2-E8E7-4C4E-9928-7999D3BDC1B5}" presName="negativeSpace" presStyleCnt="0"/>
      <dgm:spPr/>
    </dgm:pt>
    <dgm:pt modelId="{A0C987A4-5E4D-4FFE-A6D0-8A503736D7AC}" type="pres">
      <dgm:prSet presAssocID="{5B0009B2-E8E7-4C4E-9928-7999D3BDC1B5}" presName="childText" presStyleLbl="conFgAcc1" presStyleIdx="1" presStyleCnt="5">
        <dgm:presLayoutVars>
          <dgm:bulletEnabled val="1"/>
        </dgm:presLayoutVars>
      </dgm:prSet>
      <dgm:spPr/>
    </dgm:pt>
    <dgm:pt modelId="{96B9678F-626A-4793-9F92-4625A05189AE}" type="pres">
      <dgm:prSet presAssocID="{9687F836-9461-408D-8A49-A3190270F3E3}" presName="spaceBetweenRectangles" presStyleCnt="0"/>
      <dgm:spPr/>
    </dgm:pt>
    <dgm:pt modelId="{7B7A7DFC-DF4E-4246-AB79-D92EC1288FA7}" type="pres">
      <dgm:prSet presAssocID="{7B4413F1-60DC-4AD2-8530-5394B4C1A212}" presName="parentLin" presStyleCnt="0"/>
      <dgm:spPr/>
    </dgm:pt>
    <dgm:pt modelId="{C187E22C-2CFF-43C8-82D9-332A9CB29275}" type="pres">
      <dgm:prSet presAssocID="{7B4413F1-60DC-4AD2-8530-5394B4C1A212}" presName="parentLeftMargin" presStyleLbl="node1" presStyleIdx="1" presStyleCnt="5"/>
      <dgm:spPr/>
    </dgm:pt>
    <dgm:pt modelId="{677F28F2-DE85-4939-97FB-5930AFBE66C0}" type="pres">
      <dgm:prSet presAssocID="{7B4413F1-60DC-4AD2-8530-5394B4C1A212}" presName="parentText" presStyleLbl="node1" presStyleIdx="2" presStyleCnt="5">
        <dgm:presLayoutVars>
          <dgm:chMax val="0"/>
          <dgm:bulletEnabled val="1"/>
        </dgm:presLayoutVars>
      </dgm:prSet>
      <dgm:spPr/>
    </dgm:pt>
    <dgm:pt modelId="{B110F838-ABEA-4BBA-A999-6B3D521F1673}" type="pres">
      <dgm:prSet presAssocID="{7B4413F1-60DC-4AD2-8530-5394B4C1A212}" presName="negativeSpace" presStyleCnt="0"/>
      <dgm:spPr/>
    </dgm:pt>
    <dgm:pt modelId="{F634AA06-D9A6-4867-B150-5DA3B271BC8A}" type="pres">
      <dgm:prSet presAssocID="{7B4413F1-60DC-4AD2-8530-5394B4C1A212}" presName="childText" presStyleLbl="conFgAcc1" presStyleIdx="2" presStyleCnt="5">
        <dgm:presLayoutVars>
          <dgm:bulletEnabled val="1"/>
        </dgm:presLayoutVars>
      </dgm:prSet>
      <dgm:spPr/>
    </dgm:pt>
    <dgm:pt modelId="{FDB65C43-737C-4216-8AD6-17E11FBBB3CC}" type="pres">
      <dgm:prSet presAssocID="{0D2BE7BC-C10E-4341-A22A-81412C2FE434}" presName="spaceBetweenRectangles" presStyleCnt="0"/>
      <dgm:spPr/>
    </dgm:pt>
    <dgm:pt modelId="{0A437F08-F885-43A9-98C7-88731AD602BF}" type="pres">
      <dgm:prSet presAssocID="{E006F050-1B25-4862-949D-76497EAD7B22}" presName="parentLin" presStyleCnt="0"/>
      <dgm:spPr/>
    </dgm:pt>
    <dgm:pt modelId="{A94DBA13-9D1C-4896-8947-ABFF2BFBC432}" type="pres">
      <dgm:prSet presAssocID="{E006F050-1B25-4862-949D-76497EAD7B22}" presName="parentLeftMargin" presStyleLbl="node1" presStyleIdx="2" presStyleCnt="5"/>
      <dgm:spPr/>
    </dgm:pt>
    <dgm:pt modelId="{5D76694F-3FD0-449E-98DB-29BEE0D754B8}" type="pres">
      <dgm:prSet presAssocID="{E006F050-1B25-4862-949D-76497EAD7B22}" presName="parentText" presStyleLbl="node1" presStyleIdx="3" presStyleCnt="5">
        <dgm:presLayoutVars>
          <dgm:chMax val="0"/>
          <dgm:bulletEnabled val="1"/>
        </dgm:presLayoutVars>
      </dgm:prSet>
      <dgm:spPr/>
    </dgm:pt>
    <dgm:pt modelId="{CBBB1261-D08D-4E3A-9F39-76E2AA50CE2A}" type="pres">
      <dgm:prSet presAssocID="{E006F050-1B25-4862-949D-76497EAD7B22}" presName="negativeSpace" presStyleCnt="0"/>
      <dgm:spPr/>
    </dgm:pt>
    <dgm:pt modelId="{ECAD8D6C-8F99-41BA-8F2D-DF418D8AB550}" type="pres">
      <dgm:prSet presAssocID="{E006F050-1B25-4862-949D-76497EAD7B22}" presName="childText" presStyleLbl="conFgAcc1" presStyleIdx="3" presStyleCnt="5" custLinFactNeighborY="0">
        <dgm:presLayoutVars>
          <dgm:bulletEnabled val="1"/>
        </dgm:presLayoutVars>
      </dgm:prSet>
      <dgm:spPr/>
    </dgm:pt>
    <dgm:pt modelId="{AE6FA677-8B89-4909-8D9D-055B173095D1}" type="pres">
      <dgm:prSet presAssocID="{A13FF850-BD19-4937-A262-C33B8ADF8823}" presName="spaceBetweenRectangles" presStyleCnt="0"/>
      <dgm:spPr/>
    </dgm:pt>
    <dgm:pt modelId="{5C76BB79-8578-40AA-996B-0E5BF5CF6401}" type="pres">
      <dgm:prSet presAssocID="{79BA899A-98D3-421C-974D-6AD92F448AD2}" presName="parentLin" presStyleCnt="0"/>
      <dgm:spPr/>
    </dgm:pt>
    <dgm:pt modelId="{90644610-2835-4B94-B04D-35FC0539C650}" type="pres">
      <dgm:prSet presAssocID="{79BA899A-98D3-421C-974D-6AD92F448AD2}" presName="parentLeftMargin" presStyleLbl="node1" presStyleIdx="3" presStyleCnt="5"/>
      <dgm:spPr/>
    </dgm:pt>
    <dgm:pt modelId="{AF266F3B-18B4-46C8-9440-E6EEA4A0D8E6}" type="pres">
      <dgm:prSet presAssocID="{79BA899A-98D3-421C-974D-6AD92F448AD2}" presName="parentText" presStyleLbl="node1" presStyleIdx="4" presStyleCnt="5">
        <dgm:presLayoutVars>
          <dgm:chMax val="0"/>
          <dgm:bulletEnabled val="1"/>
        </dgm:presLayoutVars>
      </dgm:prSet>
      <dgm:spPr/>
    </dgm:pt>
    <dgm:pt modelId="{E738E255-62BD-4828-AACE-3A2ABC41A5A1}" type="pres">
      <dgm:prSet presAssocID="{79BA899A-98D3-421C-974D-6AD92F448AD2}" presName="negativeSpace" presStyleCnt="0"/>
      <dgm:spPr/>
    </dgm:pt>
    <dgm:pt modelId="{214244F8-AA33-42EE-A8B3-0AB14D2CC245}" type="pres">
      <dgm:prSet presAssocID="{79BA899A-98D3-421C-974D-6AD92F448AD2}" presName="childText" presStyleLbl="conFgAcc1" presStyleIdx="4" presStyleCnt="5">
        <dgm:presLayoutVars>
          <dgm:bulletEnabled val="1"/>
        </dgm:presLayoutVars>
      </dgm:prSet>
      <dgm:spPr/>
    </dgm:pt>
  </dgm:ptLst>
  <dgm:cxnLst>
    <dgm:cxn modelId="{04F9C100-722D-43E0-825F-EE4CB169D840}" type="presOf" srcId="{96D7B450-2E21-4D82-9971-E58B26E26F86}" destId="{2FBCA97E-38DE-4ABB-A96F-9B51CDDF72F6}" srcOrd="0" destOrd="0" presId="urn:microsoft.com/office/officeart/2005/8/layout/list1"/>
    <dgm:cxn modelId="{17E5D702-A05B-41F9-A1F4-7C21571D49D6}" type="presOf" srcId="{9F1FA5E8-44C9-42AE-9B4F-015D58577497}" destId="{ECAD8D6C-8F99-41BA-8F2D-DF418D8AB550}" srcOrd="0" destOrd="0" presId="urn:microsoft.com/office/officeart/2005/8/layout/list1"/>
    <dgm:cxn modelId="{81723208-BA07-D944-AE0E-5A5DAC225111}" srcId="{7B4413F1-60DC-4AD2-8530-5394B4C1A212}" destId="{5A6E589A-F407-F244-A2CA-C01797F98B6B}" srcOrd="1" destOrd="0" parTransId="{64453947-D09D-414C-BFF9-982B8BA8D76E}" sibTransId="{75F0B1A1-F51C-E448-B545-0EA827F574E2}"/>
    <dgm:cxn modelId="{36E43A0B-20BD-4E98-AC17-6995320E92EA}" type="presOf" srcId="{79BA899A-98D3-421C-974D-6AD92F448AD2}" destId="{AF266F3B-18B4-46C8-9440-E6EEA4A0D8E6}" srcOrd="1" destOrd="0" presId="urn:microsoft.com/office/officeart/2005/8/layout/list1"/>
    <dgm:cxn modelId="{A93DFE13-20C3-4803-A7D7-71B20CFE025C}" type="presOf" srcId="{5A6E589A-F407-F244-A2CA-C01797F98B6B}" destId="{F634AA06-D9A6-4867-B150-5DA3B271BC8A}" srcOrd="0" destOrd="1" presId="urn:microsoft.com/office/officeart/2005/8/layout/list1"/>
    <dgm:cxn modelId="{B4259D17-0567-4D82-872D-3A875AA834E7}" type="presOf" srcId="{E5A33A58-1E2B-4FB1-AD33-72255E6AD7DB}" destId="{214244F8-AA33-42EE-A8B3-0AB14D2CC245}" srcOrd="0" destOrd="1" presId="urn:microsoft.com/office/officeart/2005/8/layout/list1"/>
    <dgm:cxn modelId="{F30E3C19-A315-4440-A061-42360179105D}" srcId="{2493ECA0-371D-40DF-90BA-B48B606528BE}" destId="{96D7B450-2E21-4D82-9971-E58B26E26F86}" srcOrd="0" destOrd="0" parTransId="{25C64140-43C0-440D-BEED-CDDF5C9381EF}" sibTransId="{8E121FD1-E4BD-4867-9640-E95F9DE11E16}"/>
    <dgm:cxn modelId="{1AE5971C-09A4-4634-A2AA-1FF4A9772107}" type="presOf" srcId="{2493ECA0-371D-40DF-90BA-B48B606528BE}" destId="{55F9E11E-D866-4FEC-A554-63DB44CC052F}" srcOrd="0" destOrd="0" presId="urn:microsoft.com/office/officeart/2005/8/layout/list1"/>
    <dgm:cxn modelId="{08DEBF22-79DD-45CE-961F-160C5ED84178}" type="presOf" srcId="{72EA4003-1249-5D47-93EE-FC477BA63997}" destId="{ECAD8D6C-8F99-41BA-8F2D-DF418D8AB550}" srcOrd="0" destOrd="1" presId="urn:microsoft.com/office/officeart/2005/8/layout/list1"/>
    <dgm:cxn modelId="{E57CA92A-60B2-4BBA-954E-43B5C99A5033}" srcId="{F932025D-4407-462F-9D4A-95688410A097}" destId="{7B4413F1-60DC-4AD2-8530-5394B4C1A212}" srcOrd="2" destOrd="0" parTransId="{05F495C8-06ED-4F57-B278-2F30BA005F4E}" sibTransId="{0D2BE7BC-C10E-4341-A22A-81412C2FE434}"/>
    <dgm:cxn modelId="{7A64962C-9197-41D3-B458-5DB8CB6DC3EF}" srcId="{79BA899A-98D3-421C-974D-6AD92F448AD2}" destId="{E5A33A58-1E2B-4FB1-AD33-72255E6AD7DB}" srcOrd="1" destOrd="0" parTransId="{B6481EEB-F535-480E-B7E0-979085C1051A}" sibTransId="{958A9935-79F5-402D-BE40-3533C7007DF2}"/>
    <dgm:cxn modelId="{7C80822D-7B92-4AFB-9740-F42230D78111}" srcId="{F932025D-4407-462F-9D4A-95688410A097}" destId="{2493ECA0-371D-40DF-90BA-B48B606528BE}" srcOrd="0" destOrd="0" parTransId="{31BD7543-CA04-4BFE-A84E-13AB211428E6}" sibTransId="{F094F672-4320-4545-8F49-A5F3587C00AA}"/>
    <dgm:cxn modelId="{98040230-B3D8-45DE-8DBB-3A132D3A33D2}" type="presOf" srcId="{A3C14CA5-B031-4CBE-9E0B-5A2774315369}" destId="{A0C987A4-5E4D-4FFE-A6D0-8A503736D7AC}" srcOrd="0" destOrd="0" presId="urn:microsoft.com/office/officeart/2005/8/layout/list1"/>
    <dgm:cxn modelId="{DBE05A35-76DB-457E-8EAC-3778E08B578B}" type="presOf" srcId="{F932025D-4407-462F-9D4A-95688410A097}" destId="{A008DB61-E6E9-4C98-B27B-343B9430BBC8}" srcOrd="0" destOrd="0" presId="urn:microsoft.com/office/officeart/2005/8/layout/list1"/>
    <dgm:cxn modelId="{5B768F35-95F0-4FA9-9F65-2B54C4FC79FF}" type="presOf" srcId="{A3050238-F506-47E8-8CC8-79E25F63402E}" destId="{F634AA06-D9A6-4867-B150-5DA3B271BC8A}" srcOrd="0" destOrd="0" presId="urn:microsoft.com/office/officeart/2005/8/layout/list1"/>
    <dgm:cxn modelId="{DAA54C38-7966-4D6B-9B60-CA374ECBA245}" srcId="{F932025D-4407-462F-9D4A-95688410A097}" destId="{5B0009B2-E8E7-4C4E-9928-7999D3BDC1B5}" srcOrd="1" destOrd="0" parTransId="{6FE40853-6615-494D-86CA-07E02F45F726}" sibTransId="{9687F836-9461-408D-8A49-A3190270F3E3}"/>
    <dgm:cxn modelId="{2B066F38-706E-42AE-81FB-A19CC58C06F3}" type="presOf" srcId="{5B0009B2-E8E7-4C4E-9928-7999D3BDC1B5}" destId="{F62CE13A-2DA7-4EBE-84F7-DDA94532F7C5}" srcOrd="1" destOrd="0" presId="urn:microsoft.com/office/officeart/2005/8/layout/list1"/>
    <dgm:cxn modelId="{D22E3740-AF8B-47E2-990F-668B5AAF3E34}" srcId="{5B0009B2-E8E7-4C4E-9928-7999D3BDC1B5}" destId="{A3C14CA5-B031-4CBE-9E0B-5A2774315369}" srcOrd="0" destOrd="0" parTransId="{CA6E3060-9E50-414A-8A04-D85D07C7D60B}" sibTransId="{1F395FAA-468A-44F9-B1F3-2CF19C070549}"/>
    <dgm:cxn modelId="{41430864-52D8-4803-A96D-809C50018469}" type="presOf" srcId="{E006F050-1B25-4862-949D-76497EAD7B22}" destId="{A94DBA13-9D1C-4896-8947-ABFF2BFBC432}" srcOrd="0" destOrd="0" presId="urn:microsoft.com/office/officeart/2005/8/layout/list1"/>
    <dgm:cxn modelId="{43ABA368-D7DC-4F6F-857B-B36BD5440F86}" srcId="{2493ECA0-371D-40DF-90BA-B48B606528BE}" destId="{7D45832E-3004-4C78-9488-7E8F45B403E2}" srcOrd="1" destOrd="0" parTransId="{44E9A24D-D45D-49FE-B76B-D49C33E88077}" sibTransId="{C287D0EB-B9F7-40B9-83FD-D9906A834253}"/>
    <dgm:cxn modelId="{72249B75-ACBE-2D40-81B7-781EB37D4A4C}" srcId="{E006F050-1B25-4862-949D-76497EAD7B22}" destId="{72EA4003-1249-5D47-93EE-FC477BA63997}" srcOrd="1" destOrd="0" parTransId="{E03663AC-47DE-0042-BA5B-7E76BE1F73FD}" sibTransId="{7F229561-9115-254D-9561-3B038E978D0B}"/>
    <dgm:cxn modelId="{A541A67E-02DE-4C43-BC81-A58065BE2740}" type="presOf" srcId="{2493ECA0-371D-40DF-90BA-B48B606528BE}" destId="{3715BB54-83A6-4F1C-A281-E1D018301BDC}" srcOrd="1" destOrd="0" presId="urn:microsoft.com/office/officeart/2005/8/layout/list1"/>
    <dgm:cxn modelId="{77A3CF7E-6CE4-4CD3-9C75-43CC1EEE6EF8}" srcId="{F932025D-4407-462F-9D4A-95688410A097}" destId="{E006F050-1B25-4862-949D-76497EAD7B22}" srcOrd="3" destOrd="0" parTransId="{FBB9AEA9-3464-4053-A7CC-F765242A9647}" sibTransId="{A13FF850-BD19-4937-A262-C33B8ADF8823}"/>
    <dgm:cxn modelId="{D6E3B69C-FF19-4E28-A02B-AFDA88D4B3E8}" srcId="{F932025D-4407-462F-9D4A-95688410A097}" destId="{79BA899A-98D3-421C-974D-6AD92F448AD2}" srcOrd="4" destOrd="0" parTransId="{0758D856-9C72-4C4F-A8AE-C30EE57B38FA}" sibTransId="{FB84D62D-FB84-460B-A93C-ECE4CF647A7A}"/>
    <dgm:cxn modelId="{F95CB4A6-C848-4E5A-A93D-4DA90BB21A3A}" srcId="{79BA899A-98D3-421C-974D-6AD92F448AD2}" destId="{41979168-C768-4ED4-8DBF-CFF490C253AC}" srcOrd="0" destOrd="0" parTransId="{9ACBE6A3-A441-495C-A9A8-CBE7217EF52B}" sibTransId="{D398FAEC-F4A2-4089-B623-FCC5A4004F4C}"/>
    <dgm:cxn modelId="{E2A3C5AC-7740-48D0-9FC8-83711B12305A}" type="presOf" srcId="{79BA899A-98D3-421C-974D-6AD92F448AD2}" destId="{90644610-2835-4B94-B04D-35FC0539C650}" srcOrd="0" destOrd="0" presId="urn:microsoft.com/office/officeart/2005/8/layout/list1"/>
    <dgm:cxn modelId="{4C1245C3-3693-4A01-8D72-F580555E455D}" type="presOf" srcId="{E006F050-1B25-4862-949D-76497EAD7B22}" destId="{5D76694F-3FD0-449E-98DB-29BEE0D754B8}" srcOrd="1" destOrd="0" presId="urn:microsoft.com/office/officeart/2005/8/layout/list1"/>
    <dgm:cxn modelId="{361CA0C4-A55C-4BE1-B975-4A7283EB712A}" type="presOf" srcId="{7D45832E-3004-4C78-9488-7E8F45B403E2}" destId="{2FBCA97E-38DE-4ABB-A96F-9B51CDDF72F6}" srcOrd="0" destOrd="1" presId="urn:microsoft.com/office/officeart/2005/8/layout/list1"/>
    <dgm:cxn modelId="{A339B8C4-9EE7-4EC1-830B-AB734493290A}" type="presOf" srcId="{7B4413F1-60DC-4AD2-8530-5394B4C1A212}" destId="{C187E22C-2CFF-43C8-82D9-332A9CB29275}" srcOrd="0" destOrd="0" presId="urn:microsoft.com/office/officeart/2005/8/layout/list1"/>
    <dgm:cxn modelId="{3CF0E5C5-FA57-4EF5-9A60-0FAF6C14B8AA}" srcId="{7B4413F1-60DC-4AD2-8530-5394B4C1A212}" destId="{A3050238-F506-47E8-8CC8-79E25F63402E}" srcOrd="0" destOrd="0" parTransId="{3CB14058-31D1-4252-99CC-621DE30CC7DD}" sibTransId="{BF1F7259-FCB8-49B2-8373-A9A2D6100236}"/>
    <dgm:cxn modelId="{F68FA9C8-6AAA-499C-BF18-8E8513C7E0B7}" type="presOf" srcId="{5B0009B2-E8E7-4C4E-9928-7999D3BDC1B5}" destId="{65466C99-7834-4048-9BC2-4C9A957A4268}" srcOrd="0" destOrd="0" presId="urn:microsoft.com/office/officeart/2005/8/layout/list1"/>
    <dgm:cxn modelId="{FF913CC9-299A-4732-AA80-F8F88C5CC6B1}" type="presOf" srcId="{7B4413F1-60DC-4AD2-8530-5394B4C1A212}" destId="{677F28F2-DE85-4939-97FB-5930AFBE66C0}" srcOrd="1" destOrd="0" presId="urn:microsoft.com/office/officeart/2005/8/layout/list1"/>
    <dgm:cxn modelId="{EACF2BDE-BBA6-4715-BD56-9773E71CD2DA}" srcId="{E006F050-1B25-4862-949D-76497EAD7B22}" destId="{9F1FA5E8-44C9-42AE-9B4F-015D58577497}" srcOrd="0" destOrd="0" parTransId="{8D03C07B-5B22-475C-B8AF-6F8A58E693D8}" sibTransId="{7B2EA090-F9FD-4AE0-8E40-92BFA3B6E22C}"/>
    <dgm:cxn modelId="{64D2F9FE-E9F9-4953-8420-E310584B6448}" type="presOf" srcId="{41979168-C768-4ED4-8DBF-CFF490C253AC}" destId="{214244F8-AA33-42EE-A8B3-0AB14D2CC245}" srcOrd="0" destOrd="0" presId="urn:microsoft.com/office/officeart/2005/8/layout/list1"/>
    <dgm:cxn modelId="{43847C53-F7EF-44B8-BFB4-163A09ED14B5}" type="presParOf" srcId="{A008DB61-E6E9-4C98-B27B-343B9430BBC8}" destId="{8168A46B-E2D9-4792-AEFB-16429659724D}" srcOrd="0" destOrd="0" presId="urn:microsoft.com/office/officeart/2005/8/layout/list1"/>
    <dgm:cxn modelId="{916A1B1A-2902-467A-A81A-48DE7C70B7EF}" type="presParOf" srcId="{8168A46B-E2D9-4792-AEFB-16429659724D}" destId="{55F9E11E-D866-4FEC-A554-63DB44CC052F}" srcOrd="0" destOrd="0" presId="urn:microsoft.com/office/officeart/2005/8/layout/list1"/>
    <dgm:cxn modelId="{20DC3854-C86E-4445-AD9A-59CE1979A709}" type="presParOf" srcId="{8168A46B-E2D9-4792-AEFB-16429659724D}" destId="{3715BB54-83A6-4F1C-A281-E1D018301BDC}" srcOrd="1" destOrd="0" presId="urn:microsoft.com/office/officeart/2005/8/layout/list1"/>
    <dgm:cxn modelId="{53657AEE-57EC-4ED5-B1DE-F684BFE4CD33}" type="presParOf" srcId="{A008DB61-E6E9-4C98-B27B-343B9430BBC8}" destId="{71BD5C0D-109E-47FB-8DFB-4F9635641E3E}" srcOrd="1" destOrd="0" presId="urn:microsoft.com/office/officeart/2005/8/layout/list1"/>
    <dgm:cxn modelId="{2B55DE4F-E679-40B6-B1BF-36F6A2D58B03}" type="presParOf" srcId="{A008DB61-E6E9-4C98-B27B-343B9430BBC8}" destId="{2FBCA97E-38DE-4ABB-A96F-9B51CDDF72F6}" srcOrd="2" destOrd="0" presId="urn:microsoft.com/office/officeart/2005/8/layout/list1"/>
    <dgm:cxn modelId="{68BCA236-70A2-4652-AC52-A5876A61ABE0}" type="presParOf" srcId="{A008DB61-E6E9-4C98-B27B-343B9430BBC8}" destId="{E61298A0-87F3-4D1D-94D1-6417819EB7E3}" srcOrd="3" destOrd="0" presId="urn:microsoft.com/office/officeart/2005/8/layout/list1"/>
    <dgm:cxn modelId="{FDE9A823-B680-4E7E-9650-A73C1E8653E0}" type="presParOf" srcId="{A008DB61-E6E9-4C98-B27B-343B9430BBC8}" destId="{DC312A8D-C81D-4863-85F9-A7F26FEA9556}" srcOrd="4" destOrd="0" presId="urn:microsoft.com/office/officeart/2005/8/layout/list1"/>
    <dgm:cxn modelId="{A203D68D-EBD2-4BC2-9377-35AE27FDDD0A}" type="presParOf" srcId="{DC312A8D-C81D-4863-85F9-A7F26FEA9556}" destId="{65466C99-7834-4048-9BC2-4C9A957A4268}" srcOrd="0" destOrd="0" presId="urn:microsoft.com/office/officeart/2005/8/layout/list1"/>
    <dgm:cxn modelId="{9357A654-6221-45EB-A2D0-7AFE52E5762A}" type="presParOf" srcId="{DC312A8D-C81D-4863-85F9-A7F26FEA9556}" destId="{F62CE13A-2DA7-4EBE-84F7-DDA94532F7C5}" srcOrd="1" destOrd="0" presId="urn:microsoft.com/office/officeart/2005/8/layout/list1"/>
    <dgm:cxn modelId="{3C12BE44-2433-4398-A3CD-AEB7CD06D6C4}" type="presParOf" srcId="{A008DB61-E6E9-4C98-B27B-343B9430BBC8}" destId="{B7F427F7-3909-4639-8BC1-98B30E91CD33}" srcOrd="5" destOrd="0" presId="urn:microsoft.com/office/officeart/2005/8/layout/list1"/>
    <dgm:cxn modelId="{C2F6C225-C72C-45FC-99A3-2FE1B2E3A34A}" type="presParOf" srcId="{A008DB61-E6E9-4C98-B27B-343B9430BBC8}" destId="{A0C987A4-5E4D-4FFE-A6D0-8A503736D7AC}" srcOrd="6" destOrd="0" presId="urn:microsoft.com/office/officeart/2005/8/layout/list1"/>
    <dgm:cxn modelId="{DCBF79EA-BB9E-41A5-A432-5BF4E75083FD}" type="presParOf" srcId="{A008DB61-E6E9-4C98-B27B-343B9430BBC8}" destId="{96B9678F-626A-4793-9F92-4625A05189AE}" srcOrd="7" destOrd="0" presId="urn:microsoft.com/office/officeart/2005/8/layout/list1"/>
    <dgm:cxn modelId="{51B96A7D-38B1-43A4-A9C1-C127C755B967}" type="presParOf" srcId="{A008DB61-E6E9-4C98-B27B-343B9430BBC8}" destId="{7B7A7DFC-DF4E-4246-AB79-D92EC1288FA7}" srcOrd="8" destOrd="0" presId="urn:microsoft.com/office/officeart/2005/8/layout/list1"/>
    <dgm:cxn modelId="{BE2E36DA-C9C2-4D5F-BE9A-933484200C2D}" type="presParOf" srcId="{7B7A7DFC-DF4E-4246-AB79-D92EC1288FA7}" destId="{C187E22C-2CFF-43C8-82D9-332A9CB29275}" srcOrd="0" destOrd="0" presId="urn:microsoft.com/office/officeart/2005/8/layout/list1"/>
    <dgm:cxn modelId="{9FD6A806-1C18-4A84-8078-474C14D22F7E}" type="presParOf" srcId="{7B7A7DFC-DF4E-4246-AB79-D92EC1288FA7}" destId="{677F28F2-DE85-4939-97FB-5930AFBE66C0}" srcOrd="1" destOrd="0" presId="urn:microsoft.com/office/officeart/2005/8/layout/list1"/>
    <dgm:cxn modelId="{411F0ADE-7302-4F1E-A0B6-E6DB9BFA3F5E}" type="presParOf" srcId="{A008DB61-E6E9-4C98-B27B-343B9430BBC8}" destId="{B110F838-ABEA-4BBA-A999-6B3D521F1673}" srcOrd="9" destOrd="0" presId="urn:microsoft.com/office/officeart/2005/8/layout/list1"/>
    <dgm:cxn modelId="{B323F0FD-BF18-4C5D-9CB7-43D4E3FCC885}" type="presParOf" srcId="{A008DB61-E6E9-4C98-B27B-343B9430BBC8}" destId="{F634AA06-D9A6-4867-B150-5DA3B271BC8A}" srcOrd="10" destOrd="0" presId="urn:microsoft.com/office/officeart/2005/8/layout/list1"/>
    <dgm:cxn modelId="{9850457B-BBBA-4346-A36F-9AFA015457F5}" type="presParOf" srcId="{A008DB61-E6E9-4C98-B27B-343B9430BBC8}" destId="{FDB65C43-737C-4216-8AD6-17E11FBBB3CC}" srcOrd="11" destOrd="0" presId="urn:microsoft.com/office/officeart/2005/8/layout/list1"/>
    <dgm:cxn modelId="{19E25D6B-D357-4761-98DA-8BEF19638384}" type="presParOf" srcId="{A008DB61-E6E9-4C98-B27B-343B9430BBC8}" destId="{0A437F08-F885-43A9-98C7-88731AD602BF}" srcOrd="12" destOrd="0" presId="urn:microsoft.com/office/officeart/2005/8/layout/list1"/>
    <dgm:cxn modelId="{F222DEB0-928E-41D2-90A8-550DF602AA60}" type="presParOf" srcId="{0A437F08-F885-43A9-98C7-88731AD602BF}" destId="{A94DBA13-9D1C-4896-8947-ABFF2BFBC432}" srcOrd="0" destOrd="0" presId="urn:microsoft.com/office/officeart/2005/8/layout/list1"/>
    <dgm:cxn modelId="{016600FA-329E-41F1-AFB3-A573AF7E1F41}" type="presParOf" srcId="{0A437F08-F885-43A9-98C7-88731AD602BF}" destId="{5D76694F-3FD0-449E-98DB-29BEE0D754B8}" srcOrd="1" destOrd="0" presId="urn:microsoft.com/office/officeart/2005/8/layout/list1"/>
    <dgm:cxn modelId="{DAA907E2-9FD1-411D-B411-C628CDA8BFDB}" type="presParOf" srcId="{A008DB61-E6E9-4C98-B27B-343B9430BBC8}" destId="{CBBB1261-D08D-4E3A-9F39-76E2AA50CE2A}" srcOrd="13" destOrd="0" presId="urn:microsoft.com/office/officeart/2005/8/layout/list1"/>
    <dgm:cxn modelId="{3DEB2411-F44A-4B7B-8673-46AC24083D2B}" type="presParOf" srcId="{A008DB61-E6E9-4C98-B27B-343B9430BBC8}" destId="{ECAD8D6C-8F99-41BA-8F2D-DF418D8AB550}" srcOrd="14" destOrd="0" presId="urn:microsoft.com/office/officeart/2005/8/layout/list1"/>
    <dgm:cxn modelId="{E9427A63-6EF9-4670-B71C-2DA0D2470C39}" type="presParOf" srcId="{A008DB61-E6E9-4C98-B27B-343B9430BBC8}" destId="{AE6FA677-8B89-4909-8D9D-055B173095D1}" srcOrd="15" destOrd="0" presId="urn:microsoft.com/office/officeart/2005/8/layout/list1"/>
    <dgm:cxn modelId="{F8CCC5DF-47EF-4D8E-937B-F01EC1F5564F}" type="presParOf" srcId="{A008DB61-E6E9-4C98-B27B-343B9430BBC8}" destId="{5C76BB79-8578-40AA-996B-0E5BF5CF6401}" srcOrd="16" destOrd="0" presId="urn:microsoft.com/office/officeart/2005/8/layout/list1"/>
    <dgm:cxn modelId="{2802CDD4-A910-41D1-A9DB-4FD0D818A1A1}" type="presParOf" srcId="{5C76BB79-8578-40AA-996B-0E5BF5CF6401}" destId="{90644610-2835-4B94-B04D-35FC0539C650}" srcOrd="0" destOrd="0" presId="urn:microsoft.com/office/officeart/2005/8/layout/list1"/>
    <dgm:cxn modelId="{9CCE440D-838F-463C-AF0F-934EC7E08237}" type="presParOf" srcId="{5C76BB79-8578-40AA-996B-0E5BF5CF6401}" destId="{AF266F3B-18B4-46C8-9440-E6EEA4A0D8E6}" srcOrd="1" destOrd="0" presId="urn:microsoft.com/office/officeart/2005/8/layout/list1"/>
    <dgm:cxn modelId="{984118FA-BC9C-4EA2-A158-3E7BD2F53C0D}" type="presParOf" srcId="{A008DB61-E6E9-4C98-B27B-343B9430BBC8}" destId="{E738E255-62BD-4828-AACE-3A2ABC41A5A1}" srcOrd="17" destOrd="0" presId="urn:microsoft.com/office/officeart/2005/8/layout/list1"/>
    <dgm:cxn modelId="{F5E44027-9D4E-4B69-A0E7-6FB1284C4958}" type="presParOf" srcId="{A008DB61-E6E9-4C98-B27B-343B9430BBC8}" destId="{214244F8-AA33-42EE-A8B3-0AB14D2CC245}" srcOrd="18"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FCDFA2E7-3067-4A8E-9C45-18C64796A4FA}" type="doc">
      <dgm:prSet loTypeId="urn:microsoft.com/office/officeart/2008/layout/LinedList" loCatId="list" qsTypeId="urn:microsoft.com/office/officeart/2005/8/quickstyle/simple1" qsCatId="simple" csTypeId="urn:microsoft.com/office/officeart/2005/8/colors/colorful2" csCatId="colorful"/>
      <dgm:spPr/>
      <dgm:t>
        <a:bodyPr/>
        <a:lstStyle/>
        <a:p>
          <a:endParaRPr lang="en-US"/>
        </a:p>
      </dgm:t>
    </dgm:pt>
    <dgm:pt modelId="{E0E767B5-9D3F-4A0C-BC28-ED8E76D5B9A3}">
      <dgm:prSet/>
      <dgm:spPr/>
      <dgm:t>
        <a:bodyPr/>
        <a:lstStyle/>
        <a:p>
          <a:r>
            <a:rPr lang="nl-BE" dirty="0"/>
            <a:t>Enquête adhv Smartschool, google of microssoft forms,…</a:t>
          </a:r>
          <a:endParaRPr lang="en-US" dirty="0"/>
        </a:p>
      </dgm:t>
    </dgm:pt>
    <dgm:pt modelId="{6EC47CD1-EEE0-4862-BCD7-F67EC68C7A56}" type="parTrans" cxnId="{816AEED3-8158-4C47-8AE5-51085FE16AD0}">
      <dgm:prSet/>
      <dgm:spPr/>
      <dgm:t>
        <a:bodyPr/>
        <a:lstStyle/>
        <a:p>
          <a:endParaRPr lang="en-US"/>
        </a:p>
      </dgm:t>
    </dgm:pt>
    <dgm:pt modelId="{F2241C9F-6399-4CB1-8743-EFF7443110BF}" type="sibTrans" cxnId="{816AEED3-8158-4C47-8AE5-51085FE16AD0}">
      <dgm:prSet/>
      <dgm:spPr/>
      <dgm:t>
        <a:bodyPr/>
        <a:lstStyle/>
        <a:p>
          <a:endParaRPr lang="en-US"/>
        </a:p>
      </dgm:t>
    </dgm:pt>
    <dgm:pt modelId="{FFF9D286-657A-4172-AD79-D5CF5F8FE6DC}">
      <dgm:prSet/>
      <dgm:spPr/>
      <dgm:t>
        <a:bodyPr/>
        <a:lstStyle/>
        <a:p>
          <a:r>
            <a:rPr lang="nl-BE"/>
            <a:t>Selfie tool EU</a:t>
          </a:r>
          <a:endParaRPr lang="en-US"/>
        </a:p>
      </dgm:t>
    </dgm:pt>
    <dgm:pt modelId="{2826C0FA-B6BD-4266-BF75-894ED8327447}" type="parTrans" cxnId="{B4278CF1-5DA8-4B2C-806D-69799AE642D0}">
      <dgm:prSet/>
      <dgm:spPr/>
      <dgm:t>
        <a:bodyPr/>
        <a:lstStyle/>
        <a:p>
          <a:endParaRPr lang="en-US"/>
        </a:p>
      </dgm:t>
    </dgm:pt>
    <dgm:pt modelId="{79502684-09FE-43B3-AF77-8A48E7291563}" type="sibTrans" cxnId="{B4278CF1-5DA8-4B2C-806D-69799AE642D0}">
      <dgm:prSet/>
      <dgm:spPr/>
      <dgm:t>
        <a:bodyPr/>
        <a:lstStyle/>
        <a:p>
          <a:endParaRPr lang="en-US"/>
        </a:p>
      </dgm:t>
    </dgm:pt>
    <dgm:pt modelId="{A807A96E-0C0E-C040-86DA-D5087D1E6D10}" type="pres">
      <dgm:prSet presAssocID="{FCDFA2E7-3067-4A8E-9C45-18C64796A4FA}" presName="vert0" presStyleCnt="0">
        <dgm:presLayoutVars>
          <dgm:dir/>
          <dgm:animOne val="branch"/>
          <dgm:animLvl val="lvl"/>
        </dgm:presLayoutVars>
      </dgm:prSet>
      <dgm:spPr/>
    </dgm:pt>
    <dgm:pt modelId="{3B695785-0002-C04E-A244-56E974520CAD}" type="pres">
      <dgm:prSet presAssocID="{E0E767B5-9D3F-4A0C-BC28-ED8E76D5B9A3}" presName="thickLine" presStyleLbl="alignNode1" presStyleIdx="0" presStyleCnt="2"/>
      <dgm:spPr/>
    </dgm:pt>
    <dgm:pt modelId="{591C5EF1-7EA9-C045-9BCA-B5DBE07A7140}" type="pres">
      <dgm:prSet presAssocID="{E0E767B5-9D3F-4A0C-BC28-ED8E76D5B9A3}" presName="horz1" presStyleCnt="0"/>
      <dgm:spPr/>
    </dgm:pt>
    <dgm:pt modelId="{EF298275-248F-A640-9DD5-85AF709CCAC9}" type="pres">
      <dgm:prSet presAssocID="{E0E767B5-9D3F-4A0C-BC28-ED8E76D5B9A3}" presName="tx1" presStyleLbl="revTx" presStyleIdx="0" presStyleCnt="2"/>
      <dgm:spPr/>
    </dgm:pt>
    <dgm:pt modelId="{2A67D8F4-BC41-224A-94FF-392F60E69693}" type="pres">
      <dgm:prSet presAssocID="{E0E767B5-9D3F-4A0C-BC28-ED8E76D5B9A3}" presName="vert1" presStyleCnt="0"/>
      <dgm:spPr/>
    </dgm:pt>
    <dgm:pt modelId="{7D38C872-14B8-0C46-B933-0A2DC0F55C37}" type="pres">
      <dgm:prSet presAssocID="{FFF9D286-657A-4172-AD79-D5CF5F8FE6DC}" presName="thickLine" presStyleLbl="alignNode1" presStyleIdx="1" presStyleCnt="2"/>
      <dgm:spPr/>
    </dgm:pt>
    <dgm:pt modelId="{9086F3FF-AF12-E347-A04A-0FD3059B3716}" type="pres">
      <dgm:prSet presAssocID="{FFF9D286-657A-4172-AD79-D5CF5F8FE6DC}" presName="horz1" presStyleCnt="0"/>
      <dgm:spPr/>
    </dgm:pt>
    <dgm:pt modelId="{8958536B-7841-AD4B-AF97-018F88A2DD17}" type="pres">
      <dgm:prSet presAssocID="{FFF9D286-657A-4172-AD79-D5CF5F8FE6DC}" presName="tx1" presStyleLbl="revTx" presStyleIdx="1" presStyleCnt="2"/>
      <dgm:spPr/>
    </dgm:pt>
    <dgm:pt modelId="{02F2DBB8-5EC2-5F44-8A25-BF3C1A9903ED}" type="pres">
      <dgm:prSet presAssocID="{FFF9D286-657A-4172-AD79-D5CF5F8FE6DC}" presName="vert1" presStyleCnt="0"/>
      <dgm:spPr/>
    </dgm:pt>
  </dgm:ptLst>
  <dgm:cxnLst>
    <dgm:cxn modelId="{21194C27-D151-284C-833B-F7884A1B5DC8}" type="presOf" srcId="{FCDFA2E7-3067-4A8E-9C45-18C64796A4FA}" destId="{A807A96E-0C0E-C040-86DA-D5087D1E6D10}" srcOrd="0" destOrd="0" presId="urn:microsoft.com/office/officeart/2008/layout/LinedList"/>
    <dgm:cxn modelId="{04D189AD-6D06-AE45-AE48-6A4E79FF2E41}" type="presOf" srcId="{FFF9D286-657A-4172-AD79-D5CF5F8FE6DC}" destId="{8958536B-7841-AD4B-AF97-018F88A2DD17}" srcOrd="0" destOrd="0" presId="urn:microsoft.com/office/officeart/2008/layout/LinedList"/>
    <dgm:cxn modelId="{816AEED3-8158-4C47-8AE5-51085FE16AD0}" srcId="{FCDFA2E7-3067-4A8E-9C45-18C64796A4FA}" destId="{E0E767B5-9D3F-4A0C-BC28-ED8E76D5B9A3}" srcOrd="0" destOrd="0" parTransId="{6EC47CD1-EEE0-4862-BCD7-F67EC68C7A56}" sibTransId="{F2241C9F-6399-4CB1-8743-EFF7443110BF}"/>
    <dgm:cxn modelId="{BF4940E2-E10C-3046-AE79-3B37CCE934C2}" type="presOf" srcId="{E0E767B5-9D3F-4A0C-BC28-ED8E76D5B9A3}" destId="{EF298275-248F-A640-9DD5-85AF709CCAC9}" srcOrd="0" destOrd="0" presId="urn:microsoft.com/office/officeart/2008/layout/LinedList"/>
    <dgm:cxn modelId="{B4278CF1-5DA8-4B2C-806D-69799AE642D0}" srcId="{FCDFA2E7-3067-4A8E-9C45-18C64796A4FA}" destId="{FFF9D286-657A-4172-AD79-D5CF5F8FE6DC}" srcOrd="1" destOrd="0" parTransId="{2826C0FA-B6BD-4266-BF75-894ED8327447}" sibTransId="{79502684-09FE-43B3-AF77-8A48E7291563}"/>
    <dgm:cxn modelId="{9DB86725-2664-4241-9887-FF53FC2F1E1B}" type="presParOf" srcId="{A807A96E-0C0E-C040-86DA-D5087D1E6D10}" destId="{3B695785-0002-C04E-A244-56E974520CAD}" srcOrd="0" destOrd="0" presId="urn:microsoft.com/office/officeart/2008/layout/LinedList"/>
    <dgm:cxn modelId="{1553AA3E-B340-5840-B99D-B0F6E60E2D03}" type="presParOf" srcId="{A807A96E-0C0E-C040-86DA-D5087D1E6D10}" destId="{591C5EF1-7EA9-C045-9BCA-B5DBE07A7140}" srcOrd="1" destOrd="0" presId="urn:microsoft.com/office/officeart/2008/layout/LinedList"/>
    <dgm:cxn modelId="{D84D81A2-F197-8B40-907B-4389EDAA70D4}" type="presParOf" srcId="{591C5EF1-7EA9-C045-9BCA-B5DBE07A7140}" destId="{EF298275-248F-A640-9DD5-85AF709CCAC9}" srcOrd="0" destOrd="0" presId="urn:microsoft.com/office/officeart/2008/layout/LinedList"/>
    <dgm:cxn modelId="{88B42CBF-1816-6A48-AF04-A3307E3E7FE6}" type="presParOf" srcId="{591C5EF1-7EA9-C045-9BCA-B5DBE07A7140}" destId="{2A67D8F4-BC41-224A-94FF-392F60E69693}" srcOrd="1" destOrd="0" presId="urn:microsoft.com/office/officeart/2008/layout/LinedList"/>
    <dgm:cxn modelId="{7C0E4481-F1C3-AC4C-914A-DE61624BC11D}" type="presParOf" srcId="{A807A96E-0C0E-C040-86DA-D5087D1E6D10}" destId="{7D38C872-14B8-0C46-B933-0A2DC0F55C37}" srcOrd="2" destOrd="0" presId="urn:microsoft.com/office/officeart/2008/layout/LinedList"/>
    <dgm:cxn modelId="{0F2ECAF1-8848-3943-8924-0B938047F3E5}" type="presParOf" srcId="{A807A96E-0C0E-C040-86DA-D5087D1E6D10}" destId="{9086F3FF-AF12-E347-A04A-0FD3059B3716}" srcOrd="3" destOrd="0" presId="urn:microsoft.com/office/officeart/2008/layout/LinedList"/>
    <dgm:cxn modelId="{B28A1F14-E484-094A-9233-47EC8DBA9C54}" type="presParOf" srcId="{9086F3FF-AF12-E347-A04A-0FD3059B3716}" destId="{8958536B-7841-AD4B-AF97-018F88A2DD17}" srcOrd="0" destOrd="0" presId="urn:microsoft.com/office/officeart/2008/layout/LinedList"/>
    <dgm:cxn modelId="{6892D8B2-562E-9043-8E09-E0B1DBB06292}" type="presParOf" srcId="{9086F3FF-AF12-E347-A04A-0FD3059B3716}" destId="{02F2DBB8-5EC2-5F44-8A25-BF3C1A9903ED}"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5F8E0659-77DC-8E4A-8FCF-9ABC4789956D}" type="doc">
      <dgm:prSet loTypeId="urn:microsoft.com/office/officeart/2005/8/layout/vList4" loCatId="" qsTypeId="urn:microsoft.com/office/officeart/2005/8/quickstyle/simple5" qsCatId="simple" csTypeId="urn:microsoft.com/office/officeart/2005/8/colors/accent2_2" csCatId="accent2" phldr="1"/>
      <dgm:spPr/>
      <dgm:t>
        <a:bodyPr/>
        <a:lstStyle/>
        <a:p>
          <a:endParaRPr lang="nl-NL"/>
        </a:p>
      </dgm:t>
    </dgm:pt>
    <dgm:pt modelId="{BF32F0A8-4BAD-6447-A438-EED0383C6D95}">
      <dgm:prSet/>
      <dgm:spPr/>
      <dgm:t>
        <a:bodyPr/>
        <a:lstStyle/>
        <a:p>
          <a:r>
            <a:rPr lang="nl-NL" dirty="0"/>
            <a:t>Initiële installatie</a:t>
          </a:r>
        </a:p>
        <a:p>
          <a:r>
            <a:rPr lang="nl-NL" dirty="0"/>
            <a:t>Bevat: Windows 10, office 2016, </a:t>
          </a:r>
          <a:r>
            <a:rPr lang="nl-NL" dirty="0" err="1"/>
            <a:t>acrobat</a:t>
          </a:r>
          <a:r>
            <a:rPr lang="nl-NL" dirty="0"/>
            <a:t>, flash </a:t>
          </a:r>
          <a:r>
            <a:rPr lang="nl-NL" dirty="0" err="1"/>
            <a:t>player</a:t>
          </a:r>
          <a:r>
            <a:rPr lang="nl-NL" dirty="0"/>
            <a:t>,…</a:t>
          </a:r>
        </a:p>
        <a:p>
          <a:r>
            <a:rPr lang="nl-NL" dirty="0"/>
            <a:t>Opgenomen in het netwerk (domain of </a:t>
          </a:r>
          <a:r>
            <a:rPr lang="nl-NL" dirty="0" err="1"/>
            <a:t>cloud</a:t>
          </a:r>
          <a:r>
            <a:rPr lang="nl-NL" dirty="0"/>
            <a:t> domain)</a:t>
          </a:r>
          <a:endParaRPr lang="nl-BE" dirty="0"/>
        </a:p>
      </dgm:t>
    </dgm:pt>
    <dgm:pt modelId="{CBEA728B-DAEE-C847-9801-2EE828C1B206}" type="parTrans" cxnId="{6CE246B8-13F7-8548-ADA1-1038C4D7FAE4}">
      <dgm:prSet/>
      <dgm:spPr/>
      <dgm:t>
        <a:bodyPr/>
        <a:lstStyle/>
        <a:p>
          <a:endParaRPr lang="nl-NL"/>
        </a:p>
      </dgm:t>
    </dgm:pt>
    <dgm:pt modelId="{D220FD6C-C893-7448-868B-964A4C098D7D}" type="sibTrans" cxnId="{6CE246B8-13F7-8548-ADA1-1038C4D7FAE4}">
      <dgm:prSet/>
      <dgm:spPr/>
      <dgm:t>
        <a:bodyPr/>
        <a:lstStyle/>
        <a:p>
          <a:endParaRPr lang="nl-NL"/>
        </a:p>
      </dgm:t>
    </dgm:pt>
    <dgm:pt modelId="{989E1A44-B0FD-AF40-B644-95920B90DDD0}">
      <dgm:prSet/>
      <dgm:spPr/>
      <dgm:t>
        <a:bodyPr/>
        <a:lstStyle/>
        <a:p>
          <a:r>
            <a:rPr lang="en-US" dirty="0" err="1"/>
            <a:t>Onderhoud</a:t>
          </a:r>
          <a:endParaRPr lang="en-US" dirty="0"/>
        </a:p>
        <a:p>
          <a:r>
            <a:rPr lang="en-US" dirty="0" err="1"/>
            <a:t>Bijkomende</a:t>
          </a:r>
          <a:r>
            <a:rPr lang="en-US" dirty="0"/>
            <a:t> </a:t>
          </a:r>
          <a:r>
            <a:rPr lang="en-US" dirty="0" err="1"/>
            <a:t>instellingen</a:t>
          </a:r>
          <a:r>
            <a:rPr lang="en-US" dirty="0"/>
            <a:t> of apps.</a:t>
          </a:r>
        </a:p>
        <a:p>
          <a:r>
            <a:rPr lang="en-US" dirty="0"/>
            <a:t>Per </a:t>
          </a:r>
          <a:r>
            <a:rPr lang="en-US" dirty="0" err="1"/>
            <a:t>groep</a:t>
          </a:r>
          <a:r>
            <a:rPr lang="en-US" dirty="0"/>
            <a:t> </a:t>
          </a:r>
          <a:r>
            <a:rPr lang="en-US" dirty="0" err="1"/>
            <a:t>toestellen</a:t>
          </a:r>
          <a:r>
            <a:rPr lang="en-US" dirty="0"/>
            <a:t> of </a:t>
          </a:r>
          <a:r>
            <a:rPr lang="en-US" dirty="0" err="1"/>
            <a:t>gebruikers</a:t>
          </a:r>
          <a:endParaRPr lang="en-US" dirty="0"/>
        </a:p>
        <a:p>
          <a:r>
            <a:rPr lang="en-US" dirty="0" err="1"/>
            <a:t>Bijv</a:t>
          </a:r>
          <a:r>
            <a:rPr lang="en-US" dirty="0"/>
            <a:t>.: </a:t>
          </a:r>
          <a:r>
            <a:rPr lang="en-US" dirty="0" err="1"/>
            <a:t>Startmenu</a:t>
          </a:r>
          <a:r>
            <a:rPr lang="en-US" dirty="0"/>
            <a:t>, camera’s </a:t>
          </a:r>
          <a:r>
            <a:rPr lang="en-US" dirty="0" err="1"/>
            <a:t>uitschakelen</a:t>
          </a:r>
          <a:r>
            <a:rPr lang="en-US" dirty="0"/>
            <a:t>, </a:t>
          </a:r>
          <a:r>
            <a:rPr lang="en-US" dirty="0" err="1"/>
            <a:t>startpagina</a:t>
          </a:r>
          <a:r>
            <a:rPr lang="en-US" dirty="0"/>
            <a:t> edge </a:t>
          </a:r>
          <a:r>
            <a:rPr lang="en-US" dirty="0" err="1"/>
            <a:t>instellen</a:t>
          </a:r>
          <a:r>
            <a:rPr lang="en-US" dirty="0"/>
            <a:t>, </a:t>
          </a:r>
          <a:endParaRPr lang="nl-BE" dirty="0"/>
        </a:p>
      </dgm:t>
    </dgm:pt>
    <dgm:pt modelId="{96BD5D72-7324-5441-9088-DF4387785A23}" type="parTrans" cxnId="{CA4528AB-450F-BE4A-BA5C-FCBA208DC350}">
      <dgm:prSet/>
      <dgm:spPr/>
      <dgm:t>
        <a:bodyPr/>
        <a:lstStyle/>
        <a:p>
          <a:endParaRPr lang="nl-NL"/>
        </a:p>
      </dgm:t>
    </dgm:pt>
    <dgm:pt modelId="{38B5F254-F18B-3147-A3F1-8FBE3D15FFAC}" type="sibTrans" cxnId="{CA4528AB-450F-BE4A-BA5C-FCBA208DC350}">
      <dgm:prSet/>
      <dgm:spPr/>
      <dgm:t>
        <a:bodyPr/>
        <a:lstStyle/>
        <a:p>
          <a:endParaRPr lang="nl-NL"/>
        </a:p>
      </dgm:t>
    </dgm:pt>
    <dgm:pt modelId="{903280C7-C2D8-AF46-88B5-148E273BCA56}" type="pres">
      <dgm:prSet presAssocID="{5F8E0659-77DC-8E4A-8FCF-9ABC4789956D}" presName="linear" presStyleCnt="0">
        <dgm:presLayoutVars>
          <dgm:dir/>
          <dgm:resizeHandles val="exact"/>
        </dgm:presLayoutVars>
      </dgm:prSet>
      <dgm:spPr/>
    </dgm:pt>
    <dgm:pt modelId="{1F061EC4-5922-EA49-A4ED-1EB76715E540}" type="pres">
      <dgm:prSet presAssocID="{BF32F0A8-4BAD-6447-A438-EED0383C6D95}" presName="comp" presStyleCnt="0"/>
      <dgm:spPr/>
    </dgm:pt>
    <dgm:pt modelId="{F6D20ED6-A765-874B-A15B-592E850A5A8B}" type="pres">
      <dgm:prSet presAssocID="{BF32F0A8-4BAD-6447-A438-EED0383C6D95}" presName="box" presStyleLbl="node1" presStyleIdx="0" presStyleCnt="2"/>
      <dgm:spPr/>
    </dgm:pt>
    <dgm:pt modelId="{44DDF91B-0136-DD4B-B864-1513BBD96F2F}" type="pres">
      <dgm:prSet presAssocID="{BF32F0A8-4BAD-6447-A438-EED0383C6D95}" presName="img" presStyleLbl="fgImgPlace1" presStyleIdx="0" presStyleCnt="2" custLinFactNeighborX="-5208"/>
      <dgm:spPr>
        <a:blipFill>
          <a:blip xmlns:r="http://schemas.openxmlformats.org/officeDocument/2006/relationships" r:embed="rId1"/>
          <a:srcRect/>
          <a:stretch>
            <a:fillRect l="-3000" r="-3000"/>
          </a:stretch>
        </a:blipFill>
      </dgm:spPr>
    </dgm:pt>
    <dgm:pt modelId="{27E3AE62-1AB0-2C46-9367-1522BEC44ED2}" type="pres">
      <dgm:prSet presAssocID="{BF32F0A8-4BAD-6447-A438-EED0383C6D95}" presName="text" presStyleLbl="node1" presStyleIdx="0" presStyleCnt="2">
        <dgm:presLayoutVars>
          <dgm:bulletEnabled val="1"/>
        </dgm:presLayoutVars>
      </dgm:prSet>
      <dgm:spPr/>
    </dgm:pt>
    <dgm:pt modelId="{1AE643FB-A5F2-3049-ADBA-78D9A2027B12}" type="pres">
      <dgm:prSet presAssocID="{D220FD6C-C893-7448-868B-964A4C098D7D}" presName="spacer" presStyleCnt="0"/>
      <dgm:spPr/>
    </dgm:pt>
    <dgm:pt modelId="{499A0B9E-D656-A642-83A4-B66EB1B3D22E}" type="pres">
      <dgm:prSet presAssocID="{989E1A44-B0FD-AF40-B644-95920B90DDD0}" presName="comp" presStyleCnt="0"/>
      <dgm:spPr/>
    </dgm:pt>
    <dgm:pt modelId="{59F7A596-B180-1046-AF5C-FAC361D07FFC}" type="pres">
      <dgm:prSet presAssocID="{989E1A44-B0FD-AF40-B644-95920B90DDD0}" presName="box" presStyleLbl="node1" presStyleIdx="1" presStyleCnt="2" custLinFactNeighborX="-9144" custLinFactNeighborY="3126"/>
      <dgm:spPr/>
    </dgm:pt>
    <dgm:pt modelId="{F2C17680-9679-A640-99A6-7816230A2C70}" type="pres">
      <dgm:prSet presAssocID="{989E1A44-B0FD-AF40-B644-95920B90DDD0}" presName="img" presStyleLbl="fgImgPlace1" presStyleIdx="1" presStyleCnt="2" custLinFactNeighborX="-5208"/>
      <dgm:spPr>
        <a:blipFill>
          <a:blip xmlns:r="http://schemas.openxmlformats.org/officeDocument/2006/relationships" r:embed="rId2"/>
          <a:srcRect/>
          <a:stretch>
            <a:fillRect l="-17000" r="-17000"/>
          </a:stretch>
        </a:blipFill>
      </dgm:spPr>
    </dgm:pt>
    <dgm:pt modelId="{3164AD23-184E-3948-AC29-7A39B2DB72CD}" type="pres">
      <dgm:prSet presAssocID="{989E1A44-B0FD-AF40-B644-95920B90DDD0}" presName="text" presStyleLbl="node1" presStyleIdx="1" presStyleCnt="2">
        <dgm:presLayoutVars>
          <dgm:bulletEnabled val="1"/>
        </dgm:presLayoutVars>
      </dgm:prSet>
      <dgm:spPr/>
    </dgm:pt>
  </dgm:ptLst>
  <dgm:cxnLst>
    <dgm:cxn modelId="{F2CE7C2D-7087-534B-8EAB-07D4772F3C6F}" type="presOf" srcId="{5F8E0659-77DC-8E4A-8FCF-9ABC4789956D}" destId="{903280C7-C2D8-AF46-88B5-148E273BCA56}" srcOrd="0" destOrd="0" presId="urn:microsoft.com/office/officeart/2005/8/layout/vList4"/>
    <dgm:cxn modelId="{4DE68291-AC75-7C4C-8094-A8D1772EAAEF}" type="presOf" srcId="{BF32F0A8-4BAD-6447-A438-EED0383C6D95}" destId="{27E3AE62-1AB0-2C46-9367-1522BEC44ED2}" srcOrd="1" destOrd="0" presId="urn:microsoft.com/office/officeart/2005/8/layout/vList4"/>
    <dgm:cxn modelId="{CA4528AB-450F-BE4A-BA5C-FCBA208DC350}" srcId="{5F8E0659-77DC-8E4A-8FCF-9ABC4789956D}" destId="{989E1A44-B0FD-AF40-B644-95920B90DDD0}" srcOrd="1" destOrd="0" parTransId="{96BD5D72-7324-5441-9088-DF4387785A23}" sibTransId="{38B5F254-F18B-3147-A3F1-8FBE3D15FFAC}"/>
    <dgm:cxn modelId="{6CE246B8-13F7-8548-ADA1-1038C4D7FAE4}" srcId="{5F8E0659-77DC-8E4A-8FCF-9ABC4789956D}" destId="{BF32F0A8-4BAD-6447-A438-EED0383C6D95}" srcOrd="0" destOrd="0" parTransId="{CBEA728B-DAEE-C847-9801-2EE828C1B206}" sibTransId="{D220FD6C-C893-7448-868B-964A4C098D7D}"/>
    <dgm:cxn modelId="{CCC7B6F0-82C7-9C44-86E5-1854208A6627}" type="presOf" srcId="{989E1A44-B0FD-AF40-B644-95920B90DDD0}" destId="{59F7A596-B180-1046-AF5C-FAC361D07FFC}" srcOrd="0" destOrd="0" presId="urn:microsoft.com/office/officeart/2005/8/layout/vList4"/>
    <dgm:cxn modelId="{B70440F1-8886-5F43-9B82-5161B97D0E4F}" type="presOf" srcId="{BF32F0A8-4BAD-6447-A438-EED0383C6D95}" destId="{F6D20ED6-A765-874B-A15B-592E850A5A8B}" srcOrd="0" destOrd="0" presId="urn:microsoft.com/office/officeart/2005/8/layout/vList4"/>
    <dgm:cxn modelId="{508087FE-4E2A-D048-A7B4-5FAC95A2F96F}" type="presOf" srcId="{989E1A44-B0FD-AF40-B644-95920B90DDD0}" destId="{3164AD23-184E-3948-AC29-7A39B2DB72CD}" srcOrd="1" destOrd="0" presId="urn:microsoft.com/office/officeart/2005/8/layout/vList4"/>
    <dgm:cxn modelId="{0BCD5A34-DC76-A54B-8188-345785E00F48}" type="presParOf" srcId="{903280C7-C2D8-AF46-88B5-148E273BCA56}" destId="{1F061EC4-5922-EA49-A4ED-1EB76715E540}" srcOrd="0" destOrd="0" presId="urn:microsoft.com/office/officeart/2005/8/layout/vList4"/>
    <dgm:cxn modelId="{F3E4776C-343B-B34C-BAFA-AF9F1BC1C115}" type="presParOf" srcId="{1F061EC4-5922-EA49-A4ED-1EB76715E540}" destId="{F6D20ED6-A765-874B-A15B-592E850A5A8B}" srcOrd="0" destOrd="0" presId="urn:microsoft.com/office/officeart/2005/8/layout/vList4"/>
    <dgm:cxn modelId="{38C8A247-436E-594B-BE38-3D2DE43E89B8}" type="presParOf" srcId="{1F061EC4-5922-EA49-A4ED-1EB76715E540}" destId="{44DDF91B-0136-DD4B-B864-1513BBD96F2F}" srcOrd="1" destOrd="0" presId="urn:microsoft.com/office/officeart/2005/8/layout/vList4"/>
    <dgm:cxn modelId="{A116A58C-DE29-F948-82E8-ECE1CA36FC30}" type="presParOf" srcId="{1F061EC4-5922-EA49-A4ED-1EB76715E540}" destId="{27E3AE62-1AB0-2C46-9367-1522BEC44ED2}" srcOrd="2" destOrd="0" presId="urn:microsoft.com/office/officeart/2005/8/layout/vList4"/>
    <dgm:cxn modelId="{22E0B45E-3066-1042-B127-2120686D2D6C}" type="presParOf" srcId="{903280C7-C2D8-AF46-88B5-148E273BCA56}" destId="{1AE643FB-A5F2-3049-ADBA-78D9A2027B12}" srcOrd="1" destOrd="0" presId="urn:microsoft.com/office/officeart/2005/8/layout/vList4"/>
    <dgm:cxn modelId="{8E2743C0-C1B4-D74B-8CE1-D3F5A6D52B14}" type="presParOf" srcId="{903280C7-C2D8-AF46-88B5-148E273BCA56}" destId="{499A0B9E-D656-A642-83A4-B66EB1B3D22E}" srcOrd="2" destOrd="0" presId="urn:microsoft.com/office/officeart/2005/8/layout/vList4"/>
    <dgm:cxn modelId="{6B3121E3-91F3-8F4C-8D85-7EF90CCDF68E}" type="presParOf" srcId="{499A0B9E-D656-A642-83A4-B66EB1B3D22E}" destId="{59F7A596-B180-1046-AF5C-FAC361D07FFC}" srcOrd="0" destOrd="0" presId="urn:microsoft.com/office/officeart/2005/8/layout/vList4"/>
    <dgm:cxn modelId="{2AAA22FD-5D71-714C-BC0A-2C083456D365}" type="presParOf" srcId="{499A0B9E-D656-A642-83A4-B66EB1B3D22E}" destId="{F2C17680-9679-A640-99A6-7816230A2C70}" srcOrd="1" destOrd="0" presId="urn:microsoft.com/office/officeart/2005/8/layout/vList4"/>
    <dgm:cxn modelId="{8A457619-DC10-6D4F-8FBA-1C291D89BE52}" type="presParOf" srcId="{499A0B9E-D656-A642-83A4-B66EB1B3D22E}" destId="{3164AD23-184E-3948-AC29-7A39B2DB72CD}" srcOrd="2" destOrd="0" presId="urn:microsoft.com/office/officeart/2005/8/layout/vList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EF4D6C1D-B4F4-9348-9A3B-EBF23FB34410}" type="doc">
      <dgm:prSet loTypeId="urn:microsoft.com/office/officeart/2005/8/layout/process1" loCatId="" qsTypeId="urn:microsoft.com/office/officeart/2005/8/quickstyle/simple1" qsCatId="simple" csTypeId="urn:microsoft.com/office/officeart/2005/8/colors/accent1_2" csCatId="accent1" phldr="1"/>
      <dgm:spPr/>
      <dgm:t>
        <a:bodyPr/>
        <a:lstStyle/>
        <a:p>
          <a:endParaRPr lang="nl-NL"/>
        </a:p>
      </dgm:t>
    </dgm:pt>
    <dgm:pt modelId="{DE0B9CF2-4C3A-3946-9A10-A06E5E322017}">
      <dgm:prSet phldrT="[Tekst]"/>
      <dgm:spPr>
        <a:solidFill>
          <a:schemeClr val="accent4"/>
        </a:solidFill>
      </dgm:spPr>
      <dgm:t>
        <a:bodyPr/>
        <a:lstStyle/>
        <a:p>
          <a:r>
            <a:rPr lang="nl-NL" dirty="0" err="1"/>
            <a:t>Wisa</a:t>
          </a:r>
          <a:endParaRPr lang="nl-NL" dirty="0"/>
        </a:p>
      </dgm:t>
    </dgm:pt>
    <dgm:pt modelId="{C3F5CC6D-B8DA-F646-96A8-9C713FAFBFEC}" type="parTrans" cxnId="{1F6608A1-2F6D-BE41-B26F-5293726579D5}">
      <dgm:prSet/>
      <dgm:spPr/>
      <dgm:t>
        <a:bodyPr/>
        <a:lstStyle/>
        <a:p>
          <a:endParaRPr lang="nl-NL"/>
        </a:p>
      </dgm:t>
    </dgm:pt>
    <dgm:pt modelId="{8F6CF94B-807E-354F-917B-BEE0856902D3}" type="sibTrans" cxnId="{1F6608A1-2F6D-BE41-B26F-5293726579D5}">
      <dgm:prSet/>
      <dgm:spPr>
        <a:solidFill>
          <a:schemeClr val="accent4"/>
        </a:solidFill>
      </dgm:spPr>
      <dgm:t>
        <a:bodyPr/>
        <a:lstStyle/>
        <a:p>
          <a:endParaRPr lang="nl-NL"/>
        </a:p>
      </dgm:t>
    </dgm:pt>
    <dgm:pt modelId="{828A1CFD-175D-D644-A554-955885971EC9}">
      <dgm:prSet phldrT="[Tekst]"/>
      <dgm:spPr>
        <a:solidFill>
          <a:schemeClr val="accent4"/>
        </a:solidFill>
      </dgm:spPr>
      <dgm:t>
        <a:bodyPr/>
        <a:lstStyle/>
        <a:p>
          <a:r>
            <a:rPr lang="nl-NL" dirty="0"/>
            <a:t>Leerlingen</a:t>
          </a:r>
        </a:p>
      </dgm:t>
    </dgm:pt>
    <dgm:pt modelId="{9C5D5C1F-848F-874E-AB38-F88EE9888593}" type="parTrans" cxnId="{A353C70B-7D2B-3445-B0D2-0DCDFECF27E9}">
      <dgm:prSet/>
      <dgm:spPr/>
      <dgm:t>
        <a:bodyPr/>
        <a:lstStyle/>
        <a:p>
          <a:endParaRPr lang="nl-NL"/>
        </a:p>
      </dgm:t>
    </dgm:pt>
    <dgm:pt modelId="{CFA6896E-289F-674F-9D8E-8CE0FD606355}" type="sibTrans" cxnId="{A353C70B-7D2B-3445-B0D2-0DCDFECF27E9}">
      <dgm:prSet/>
      <dgm:spPr/>
      <dgm:t>
        <a:bodyPr/>
        <a:lstStyle/>
        <a:p>
          <a:endParaRPr lang="nl-NL"/>
        </a:p>
      </dgm:t>
    </dgm:pt>
    <dgm:pt modelId="{E03691E9-CD27-0249-B40C-00275660BBB1}">
      <dgm:prSet phldrT="[Tekst]"/>
      <dgm:spPr>
        <a:solidFill>
          <a:schemeClr val="accent4"/>
        </a:solidFill>
      </dgm:spPr>
      <dgm:t>
        <a:bodyPr/>
        <a:lstStyle/>
        <a:p>
          <a:r>
            <a:rPr lang="nl-NL" dirty="0"/>
            <a:t>Personeel</a:t>
          </a:r>
        </a:p>
      </dgm:t>
    </dgm:pt>
    <dgm:pt modelId="{BFC30847-631C-DD43-8AD5-D422DAADE796}" type="parTrans" cxnId="{688FC84D-88D2-1143-AA6A-7F6BEB5BCB6A}">
      <dgm:prSet/>
      <dgm:spPr/>
      <dgm:t>
        <a:bodyPr/>
        <a:lstStyle/>
        <a:p>
          <a:endParaRPr lang="nl-NL"/>
        </a:p>
      </dgm:t>
    </dgm:pt>
    <dgm:pt modelId="{CAF00545-8F29-9445-912B-08F0AC1B8E2A}" type="sibTrans" cxnId="{688FC84D-88D2-1143-AA6A-7F6BEB5BCB6A}">
      <dgm:prSet/>
      <dgm:spPr/>
      <dgm:t>
        <a:bodyPr/>
        <a:lstStyle/>
        <a:p>
          <a:endParaRPr lang="nl-NL"/>
        </a:p>
      </dgm:t>
    </dgm:pt>
    <dgm:pt modelId="{2EB555C8-FAD5-904F-9720-E01E249A1225}">
      <dgm:prSet phldrT="[Tekst]"/>
      <dgm:spPr/>
      <dgm:t>
        <a:bodyPr/>
        <a:lstStyle/>
        <a:p>
          <a:r>
            <a:rPr lang="nl-NL" dirty="0"/>
            <a:t>Beveiligings-groepen</a:t>
          </a:r>
        </a:p>
      </dgm:t>
    </dgm:pt>
    <dgm:pt modelId="{C7F326BB-C8BA-DD4E-81A5-69DF373A8580}" type="parTrans" cxnId="{F4E7CDA9-9006-BE48-9656-6843A7046B83}">
      <dgm:prSet/>
      <dgm:spPr/>
      <dgm:t>
        <a:bodyPr/>
        <a:lstStyle/>
        <a:p>
          <a:endParaRPr lang="nl-NL"/>
        </a:p>
      </dgm:t>
    </dgm:pt>
    <dgm:pt modelId="{2B7553EC-4EC7-0A48-8DC1-F63934C7FA7E}" type="sibTrans" cxnId="{F4E7CDA9-9006-BE48-9656-6843A7046B83}">
      <dgm:prSet/>
      <dgm:spPr>
        <a:noFill/>
        <a:ln>
          <a:solidFill>
            <a:schemeClr val="accent1"/>
          </a:solidFill>
        </a:ln>
      </dgm:spPr>
      <dgm:t>
        <a:bodyPr/>
        <a:lstStyle/>
        <a:p>
          <a:endParaRPr lang="nl-NL"/>
        </a:p>
      </dgm:t>
    </dgm:pt>
    <dgm:pt modelId="{4B7412DA-5365-B647-88AA-54974908AECF}">
      <dgm:prSet phldrT="[Tekst]"/>
      <dgm:spPr/>
      <dgm:t>
        <a:bodyPr/>
        <a:lstStyle/>
        <a:p>
          <a:r>
            <a:rPr lang="nl-NL" dirty="0"/>
            <a:t>Office 365 groepen en Teams</a:t>
          </a:r>
        </a:p>
      </dgm:t>
    </dgm:pt>
    <dgm:pt modelId="{24F75511-B674-BC4D-AB3C-7CCF4F9E9EF1}" type="parTrans" cxnId="{741329E7-7D8C-124F-9608-6C0378538591}">
      <dgm:prSet/>
      <dgm:spPr/>
      <dgm:t>
        <a:bodyPr/>
        <a:lstStyle/>
        <a:p>
          <a:endParaRPr lang="nl-NL"/>
        </a:p>
      </dgm:t>
    </dgm:pt>
    <dgm:pt modelId="{D4B8768E-7543-2743-84A7-275DC157918C}" type="sibTrans" cxnId="{741329E7-7D8C-124F-9608-6C0378538591}">
      <dgm:prSet/>
      <dgm:spPr/>
      <dgm:t>
        <a:bodyPr/>
        <a:lstStyle/>
        <a:p>
          <a:endParaRPr lang="nl-NL"/>
        </a:p>
      </dgm:t>
    </dgm:pt>
    <dgm:pt modelId="{2DF5E5E0-42B5-2143-AF6B-5447EABA3B55}">
      <dgm:prSet/>
      <dgm:spPr/>
      <dgm:t>
        <a:bodyPr/>
        <a:lstStyle/>
        <a:p>
          <a:r>
            <a:rPr lang="nl-NL" dirty="0"/>
            <a:t>Klas</a:t>
          </a:r>
        </a:p>
      </dgm:t>
    </dgm:pt>
    <dgm:pt modelId="{B4DE3743-70C1-9B41-A958-FD7383EA6871}" type="parTrans" cxnId="{23F518C3-9B0A-7E4A-AB63-F3CB041713C9}">
      <dgm:prSet/>
      <dgm:spPr/>
      <dgm:t>
        <a:bodyPr/>
        <a:lstStyle/>
        <a:p>
          <a:endParaRPr lang="nl-NL"/>
        </a:p>
      </dgm:t>
    </dgm:pt>
    <dgm:pt modelId="{013C4ADE-AE49-A341-9CA1-DC11179E66FC}" type="sibTrans" cxnId="{23F518C3-9B0A-7E4A-AB63-F3CB041713C9}">
      <dgm:prSet/>
      <dgm:spPr/>
      <dgm:t>
        <a:bodyPr/>
        <a:lstStyle/>
        <a:p>
          <a:endParaRPr lang="nl-NL"/>
        </a:p>
      </dgm:t>
    </dgm:pt>
    <dgm:pt modelId="{DACD76C9-9C5E-EA46-8E18-2EFB468CB499}">
      <dgm:prSet/>
      <dgm:spPr/>
      <dgm:t>
        <a:bodyPr/>
        <a:lstStyle/>
        <a:p>
          <a:r>
            <a:rPr lang="nl-NL" dirty="0"/>
            <a:t>Jaar</a:t>
          </a:r>
        </a:p>
      </dgm:t>
    </dgm:pt>
    <dgm:pt modelId="{CA50BD6B-0CDD-7B43-BDFA-C98C80D6F1C3}" type="parTrans" cxnId="{3E19CE41-0CBC-D84D-A5E0-7212D1A8E46C}">
      <dgm:prSet/>
      <dgm:spPr/>
      <dgm:t>
        <a:bodyPr/>
        <a:lstStyle/>
        <a:p>
          <a:endParaRPr lang="nl-NL"/>
        </a:p>
      </dgm:t>
    </dgm:pt>
    <dgm:pt modelId="{2B252328-F53C-D14E-BCFB-AEF7D9A5D580}" type="sibTrans" cxnId="{3E19CE41-0CBC-D84D-A5E0-7212D1A8E46C}">
      <dgm:prSet/>
      <dgm:spPr/>
      <dgm:t>
        <a:bodyPr/>
        <a:lstStyle/>
        <a:p>
          <a:endParaRPr lang="nl-NL"/>
        </a:p>
      </dgm:t>
    </dgm:pt>
    <dgm:pt modelId="{F2056E7C-3A30-2247-BBE5-BF7E8B7AB7AB}">
      <dgm:prSet/>
      <dgm:spPr/>
      <dgm:t>
        <a:bodyPr/>
        <a:lstStyle/>
        <a:p>
          <a:r>
            <a:rPr lang="nl-NL" dirty="0"/>
            <a:t>Graad</a:t>
          </a:r>
        </a:p>
      </dgm:t>
    </dgm:pt>
    <dgm:pt modelId="{DD17F06A-7F46-ED45-BE12-34D62D1D4BE9}" type="parTrans" cxnId="{3AE6258E-ED2E-DE42-BA27-758E7671650B}">
      <dgm:prSet/>
      <dgm:spPr/>
      <dgm:t>
        <a:bodyPr/>
        <a:lstStyle/>
        <a:p>
          <a:endParaRPr lang="nl-NL"/>
        </a:p>
      </dgm:t>
    </dgm:pt>
    <dgm:pt modelId="{69E3C406-01D7-2747-B180-DA1F5460E26C}" type="sibTrans" cxnId="{3AE6258E-ED2E-DE42-BA27-758E7671650B}">
      <dgm:prSet/>
      <dgm:spPr/>
      <dgm:t>
        <a:bodyPr/>
        <a:lstStyle/>
        <a:p>
          <a:endParaRPr lang="nl-NL"/>
        </a:p>
      </dgm:t>
    </dgm:pt>
    <dgm:pt modelId="{9220DBE5-FC3F-6A41-951D-2DDC785465BB}">
      <dgm:prSet/>
      <dgm:spPr/>
      <dgm:t>
        <a:bodyPr/>
        <a:lstStyle/>
        <a:p>
          <a:r>
            <a:rPr lang="nl-NL" dirty="0"/>
            <a:t>…</a:t>
          </a:r>
        </a:p>
      </dgm:t>
    </dgm:pt>
    <dgm:pt modelId="{6B6C7719-1BF4-BE47-88A3-609640514877}" type="parTrans" cxnId="{E27D407F-5EDE-404A-B992-AAC081676795}">
      <dgm:prSet/>
      <dgm:spPr/>
      <dgm:t>
        <a:bodyPr/>
        <a:lstStyle/>
        <a:p>
          <a:endParaRPr lang="nl-NL"/>
        </a:p>
      </dgm:t>
    </dgm:pt>
    <dgm:pt modelId="{7E3B47B4-95CB-784A-8F03-7CAF94F45049}" type="sibTrans" cxnId="{E27D407F-5EDE-404A-B992-AAC081676795}">
      <dgm:prSet/>
      <dgm:spPr/>
      <dgm:t>
        <a:bodyPr/>
        <a:lstStyle/>
        <a:p>
          <a:endParaRPr lang="nl-NL"/>
        </a:p>
      </dgm:t>
    </dgm:pt>
    <dgm:pt modelId="{68F4D3E8-CAC2-8D4A-B9F3-037226BCA3BA}">
      <dgm:prSet/>
      <dgm:spPr/>
      <dgm:t>
        <a:bodyPr/>
        <a:lstStyle/>
        <a:p>
          <a:r>
            <a:rPr lang="nl-NL" dirty="0"/>
            <a:t>Vak</a:t>
          </a:r>
        </a:p>
      </dgm:t>
    </dgm:pt>
    <dgm:pt modelId="{D8F69CD6-AC60-6B4C-ABE9-F61AA8226948}" type="parTrans" cxnId="{B22F9DF2-F263-2042-B15F-71D447F4024E}">
      <dgm:prSet/>
      <dgm:spPr/>
      <dgm:t>
        <a:bodyPr/>
        <a:lstStyle/>
        <a:p>
          <a:endParaRPr lang="nl-NL"/>
        </a:p>
      </dgm:t>
    </dgm:pt>
    <dgm:pt modelId="{4D8137D3-3F6C-0543-A802-3FAE3A6E9AEA}" type="sibTrans" cxnId="{B22F9DF2-F263-2042-B15F-71D447F4024E}">
      <dgm:prSet/>
      <dgm:spPr/>
      <dgm:t>
        <a:bodyPr/>
        <a:lstStyle/>
        <a:p>
          <a:endParaRPr lang="nl-NL"/>
        </a:p>
      </dgm:t>
    </dgm:pt>
    <dgm:pt modelId="{7F3BC09D-ACB1-A541-A4D2-CEBCA82FC2BB}">
      <dgm:prSet/>
      <dgm:spPr/>
      <dgm:t>
        <a:bodyPr/>
        <a:lstStyle/>
        <a:p>
          <a:r>
            <a:rPr lang="nl-NL" dirty="0"/>
            <a:t>Project</a:t>
          </a:r>
        </a:p>
      </dgm:t>
    </dgm:pt>
    <dgm:pt modelId="{49B6EEFF-1299-EE41-90BC-E6BC76D98658}" type="parTrans" cxnId="{75F31CCA-A745-2E4E-8262-8233EB58EA9D}">
      <dgm:prSet/>
      <dgm:spPr/>
      <dgm:t>
        <a:bodyPr/>
        <a:lstStyle/>
        <a:p>
          <a:endParaRPr lang="nl-NL"/>
        </a:p>
      </dgm:t>
    </dgm:pt>
    <dgm:pt modelId="{75D621E5-0B98-3047-AFF3-C970DAF285A4}" type="sibTrans" cxnId="{75F31CCA-A745-2E4E-8262-8233EB58EA9D}">
      <dgm:prSet/>
      <dgm:spPr/>
      <dgm:t>
        <a:bodyPr/>
        <a:lstStyle/>
        <a:p>
          <a:endParaRPr lang="nl-NL"/>
        </a:p>
      </dgm:t>
    </dgm:pt>
    <dgm:pt modelId="{8AFF2B93-9A67-3140-8978-4CAB65BE335C}">
      <dgm:prSet/>
      <dgm:spPr/>
      <dgm:t>
        <a:bodyPr/>
        <a:lstStyle/>
        <a:p>
          <a:r>
            <a:rPr lang="nl-NL" dirty="0"/>
            <a:t>OP MAAT</a:t>
          </a:r>
        </a:p>
      </dgm:t>
    </dgm:pt>
    <dgm:pt modelId="{4E482BF2-24E0-4344-9554-9E7F416EFA3B}" type="parTrans" cxnId="{C9084A3C-B087-DE41-9AB5-37650AB02BFA}">
      <dgm:prSet/>
      <dgm:spPr/>
      <dgm:t>
        <a:bodyPr/>
        <a:lstStyle/>
        <a:p>
          <a:endParaRPr lang="nl-NL"/>
        </a:p>
      </dgm:t>
    </dgm:pt>
    <dgm:pt modelId="{AD5BB0BA-082E-954E-9362-48065982A4C9}" type="sibTrans" cxnId="{C9084A3C-B087-DE41-9AB5-37650AB02BFA}">
      <dgm:prSet/>
      <dgm:spPr/>
      <dgm:t>
        <a:bodyPr/>
        <a:lstStyle/>
        <a:p>
          <a:endParaRPr lang="nl-NL"/>
        </a:p>
      </dgm:t>
    </dgm:pt>
    <dgm:pt modelId="{89B2AC67-4CE2-374C-9E95-57B4B7F1899E}">
      <dgm:prSet/>
      <dgm:spPr>
        <a:solidFill>
          <a:schemeClr val="accent4"/>
        </a:solidFill>
      </dgm:spPr>
      <dgm:t>
        <a:bodyPr/>
        <a:lstStyle/>
        <a:p>
          <a:r>
            <a:rPr lang="nl-NL" dirty="0"/>
            <a:t>Personen en groepen</a:t>
          </a:r>
        </a:p>
      </dgm:t>
    </dgm:pt>
    <dgm:pt modelId="{D2667423-991B-5844-968B-B8C14AAF3404}" type="parTrans" cxnId="{26BF05AC-1394-E74C-A665-E7F2704B26D0}">
      <dgm:prSet/>
      <dgm:spPr/>
      <dgm:t>
        <a:bodyPr/>
        <a:lstStyle/>
        <a:p>
          <a:endParaRPr lang="nl-NL"/>
        </a:p>
      </dgm:t>
    </dgm:pt>
    <dgm:pt modelId="{8DD83906-F1BD-0A41-B97D-5B12CF422B6C}" type="sibTrans" cxnId="{26BF05AC-1394-E74C-A665-E7F2704B26D0}">
      <dgm:prSet/>
      <dgm:spPr/>
      <dgm:t>
        <a:bodyPr/>
        <a:lstStyle/>
        <a:p>
          <a:endParaRPr lang="nl-NL"/>
        </a:p>
      </dgm:t>
    </dgm:pt>
    <dgm:pt modelId="{284EB0F8-2677-DC4C-9213-42E6C234AF91}">
      <dgm:prSet/>
      <dgm:spPr/>
      <dgm:t>
        <a:bodyPr/>
        <a:lstStyle/>
        <a:p>
          <a:r>
            <a:rPr lang="nl-NL" dirty="0" err="1"/>
            <a:t>Nestbaar</a:t>
          </a:r>
          <a:endParaRPr lang="nl-NL" dirty="0"/>
        </a:p>
      </dgm:t>
    </dgm:pt>
    <dgm:pt modelId="{3C7ADE56-81A9-AC4E-B334-B8264B84A22F}" type="parTrans" cxnId="{34B356BA-6B23-4C47-AD85-089F0F020BAD}">
      <dgm:prSet/>
      <dgm:spPr/>
      <dgm:t>
        <a:bodyPr/>
        <a:lstStyle/>
        <a:p>
          <a:endParaRPr lang="nl-NL"/>
        </a:p>
      </dgm:t>
    </dgm:pt>
    <dgm:pt modelId="{779F755F-8EAA-B844-A636-214551FCBD40}" type="sibTrans" cxnId="{34B356BA-6B23-4C47-AD85-089F0F020BAD}">
      <dgm:prSet/>
      <dgm:spPr/>
      <dgm:t>
        <a:bodyPr/>
        <a:lstStyle/>
        <a:p>
          <a:endParaRPr lang="nl-NL"/>
        </a:p>
      </dgm:t>
    </dgm:pt>
    <dgm:pt modelId="{8039C501-3964-9447-A3A7-337D7B337EA2}" type="pres">
      <dgm:prSet presAssocID="{EF4D6C1D-B4F4-9348-9A3B-EBF23FB34410}" presName="Name0" presStyleCnt="0">
        <dgm:presLayoutVars>
          <dgm:dir/>
          <dgm:resizeHandles val="exact"/>
        </dgm:presLayoutVars>
      </dgm:prSet>
      <dgm:spPr/>
    </dgm:pt>
    <dgm:pt modelId="{B008AF27-A92D-994D-A1EB-CEFB13635752}" type="pres">
      <dgm:prSet presAssocID="{DE0B9CF2-4C3A-3946-9A10-A06E5E322017}" presName="node" presStyleLbl="node1" presStyleIdx="0" presStyleCnt="3">
        <dgm:presLayoutVars>
          <dgm:bulletEnabled val="1"/>
        </dgm:presLayoutVars>
      </dgm:prSet>
      <dgm:spPr/>
    </dgm:pt>
    <dgm:pt modelId="{AF2DAA7B-A02F-AB4E-BCF3-4ABEDA704E39}" type="pres">
      <dgm:prSet presAssocID="{8F6CF94B-807E-354F-917B-BEE0856902D3}" presName="sibTrans" presStyleLbl="sibTrans2D1" presStyleIdx="0" presStyleCnt="2"/>
      <dgm:spPr/>
    </dgm:pt>
    <dgm:pt modelId="{244A5E03-37CC-0149-AC3B-258957A04216}" type="pres">
      <dgm:prSet presAssocID="{8F6CF94B-807E-354F-917B-BEE0856902D3}" presName="connectorText" presStyleLbl="sibTrans2D1" presStyleIdx="0" presStyleCnt="2"/>
      <dgm:spPr/>
    </dgm:pt>
    <dgm:pt modelId="{299CCAD5-4324-9745-BDC1-87A382FB1CEE}" type="pres">
      <dgm:prSet presAssocID="{2EB555C8-FAD5-904F-9720-E01E249A1225}" presName="node" presStyleLbl="node1" presStyleIdx="1" presStyleCnt="3">
        <dgm:presLayoutVars>
          <dgm:bulletEnabled val="1"/>
        </dgm:presLayoutVars>
      </dgm:prSet>
      <dgm:spPr/>
    </dgm:pt>
    <dgm:pt modelId="{28498A90-32D0-2543-9220-607DAD8C1DB7}" type="pres">
      <dgm:prSet presAssocID="{2B7553EC-4EC7-0A48-8DC1-F63934C7FA7E}" presName="sibTrans" presStyleLbl="sibTrans2D1" presStyleIdx="1" presStyleCnt="2"/>
      <dgm:spPr/>
    </dgm:pt>
    <dgm:pt modelId="{B83E8C93-1923-E440-B78B-767BAE918898}" type="pres">
      <dgm:prSet presAssocID="{2B7553EC-4EC7-0A48-8DC1-F63934C7FA7E}" presName="connectorText" presStyleLbl="sibTrans2D1" presStyleIdx="1" presStyleCnt="2"/>
      <dgm:spPr/>
    </dgm:pt>
    <dgm:pt modelId="{C7BEA708-C7CA-E44A-8D1E-A2E637B81ED0}" type="pres">
      <dgm:prSet presAssocID="{4B7412DA-5365-B647-88AA-54974908AECF}" presName="node" presStyleLbl="node1" presStyleIdx="2" presStyleCnt="3">
        <dgm:presLayoutVars>
          <dgm:bulletEnabled val="1"/>
        </dgm:presLayoutVars>
      </dgm:prSet>
      <dgm:spPr/>
    </dgm:pt>
  </dgm:ptLst>
  <dgm:cxnLst>
    <dgm:cxn modelId="{A353C70B-7D2B-3445-B0D2-0DCDFECF27E9}" srcId="{DE0B9CF2-4C3A-3946-9A10-A06E5E322017}" destId="{828A1CFD-175D-D644-A554-955885971EC9}" srcOrd="0" destOrd="0" parTransId="{9C5D5C1F-848F-874E-AB38-F88EE9888593}" sibTransId="{CFA6896E-289F-674F-9D8E-8CE0FD606355}"/>
    <dgm:cxn modelId="{C1F6EE37-2119-6245-9FFC-4F3AEEC90A4B}" type="presOf" srcId="{DE0B9CF2-4C3A-3946-9A10-A06E5E322017}" destId="{B008AF27-A92D-994D-A1EB-CEFB13635752}" srcOrd="0" destOrd="0" presId="urn:microsoft.com/office/officeart/2005/8/layout/process1"/>
    <dgm:cxn modelId="{C9084A3C-B087-DE41-9AB5-37650AB02BFA}" srcId="{4B7412DA-5365-B647-88AA-54974908AECF}" destId="{8AFF2B93-9A67-3140-8978-4CAB65BE335C}" srcOrd="2" destOrd="0" parTransId="{4E482BF2-24E0-4344-9554-9E7F416EFA3B}" sibTransId="{AD5BB0BA-082E-954E-9362-48065982A4C9}"/>
    <dgm:cxn modelId="{1A9D4E3F-3FF0-5D44-B96A-AF7D47DB12DD}" type="presOf" srcId="{2EB555C8-FAD5-904F-9720-E01E249A1225}" destId="{299CCAD5-4324-9745-BDC1-87A382FB1CEE}" srcOrd="0" destOrd="0" presId="urn:microsoft.com/office/officeart/2005/8/layout/process1"/>
    <dgm:cxn modelId="{03A73240-B187-1D44-B894-C4884C973D95}" type="presOf" srcId="{F2056E7C-3A30-2247-BBE5-BF7E8B7AB7AB}" destId="{299CCAD5-4324-9745-BDC1-87A382FB1CEE}" srcOrd="0" destOrd="3" presId="urn:microsoft.com/office/officeart/2005/8/layout/process1"/>
    <dgm:cxn modelId="{3E19CE41-0CBC-D84D-A5E0-7212D1A8E46C}" srcId="{2EB555C8-FAD5-904F-9720-E01E249A1225}" destId="{DACD76C9-9C5E-EA46-8E18-2EFB468CB499}" srcOrd="1" destOrd="0" parTransId="{CA50BD6B-0CDD-7B43-BDFA-C98C80D6F1C3}" sibTransId="{2B252328-F53C-D14E-BCFB-AEF7D9A5D580}"/>
    <dgm:cxn modelId="{6241A265-0B1A-D748-998B-545B931A2BBF}" type="presOf" srcId="{4B7412DA-5365-B647-88AA-54974908AECF}" destId="{C7BEA708-C7CA-E44A-8D1E-A2E637B81ED0}" srcOrd="0" destOrd="0" presId="urn:microsoft.com/office/officeart/2005/8/layout/process1"/>
    <dgm:cxn modelId="{688FC84D-88D2-1143-AA6A-7F6BEB5BCB6A}" srcId="{DE0B9CF2-4C3A-3946-9A10-A06E5E322017}" destId="{E03691E9-CD27-0249-B40C-00275660BBB1}" srcOrd="1" destOrd="0" parTransId="{BFC30847-631C-DD43-8AD5-D422DAADE796}" sibTransId="{CAF00545-8F29-9445-912B-08F0AC1B8E2A}"/>
    <dgm:cxn modelId="{444AC875-894B-5649-B230-DE2D3D90C45A}" type="presOf" srcId="{2B7553EC-4EC7-0A48-8DC1-F63934C7FA7E}" destId="{28498A90-32D0-2543-9220-607DAD8C1DB7}" srcOrd="0" destOrd="0" presId="urn:microsoft.com/office/officeart/2005/8/layout/process1"/>
    <dgm:cxn modelId="{9B07927C-C2DA-D64D-B15C-9F99E2B3D1F4}" type="presOf" srcId="{8F6CF94B-807E-354F-917B-BEE0856902D3}" destId="{244A5E03-37CC-0149-AC3B-258957A04216}" srcOrd="1" destOrd="0" presId="urn:microsoft.com/office/officeart/2005/8/layout/process1"/>
    <dgm:cxn modelId="{E27D407F-5EDE-404A-B992-AAC081676795}" srcId="{2EB555C8-FAD5-904F-9720-E01E249A1225}" destId="{9220DBE5-FC3F-6A41-951D-2DDC785465BB}" srcOrd="4" destOrd="0" parTransId="{6B6C7719-1BF4-BE47-88A3-609640514877}" sibTransId="{7E3B47B4-95CB-784A-8F03-7CAF94F45049}"/>
    <dgm:cxn modelId="{36043680-761C-8241-A5B2-44EEA6076186}" type="presOf" srcId="{EF4D6C1D-B4F4-9348-9A3B-EBF23FB34410}" destId="{8039C501-3964-9447-A3A7-337D7B337EA2}" srcOrd="0" destOrd="0" presId="urn:microsoft.com/office/officeart/2005/8/layout/process1"/>
    <dgm:cxn modelId="{B6EC308A-1A85-6F4B-A6B4-140C8974AC18}" type="presOf" srcId="{89B2AC67-4CE2-374C-9E95-57B4B7F1899E}" destId="{B008AF27-A92D-994D-A1EB-CEFB13635752}" srcOrd="0" destOrd="3" presId="urn:microsoft.com/office/officeart/2005/8/layout/process1"/>
    <dgm:cxn modelId="{3AE6258E-ED2E-DE42-BA27-758E7671650B}" srcId="{2EB555C8-FAD5-904F-9720-E01E249A1225}" destId="{F2056E7C-3A30-2247-BBE5-BF7E8B7AB7AB}" srcOrd="2" destOrd="0" parTransId="{DD17F06A-7F46-ED45-BE12-34D62D1D4BE9}" sibTransId="{69E3C406-01D7-2747-B180-DA1F5460E26C}"/>
    <dgm:cxn modelId="{50476192-28C8-7148-AE31-1BA742661AF4}" type="presOf" srcId="{284EB0F8-2677-DC4C-9213-42E6C234AF91}" destId="{299CCAD5-4324-9745-BDC1-87A382FB1CEE}" srcOrd="0" destOrd="4" presId="urn:microsoft.com/office/officeart/2005/8/layout/process1"/>
    <dgm:cxn modelId="{E50EC892-EC48-304C-B6FB-F3B7CF0EE163}" type="presOf" srcId="{DACD76C9-9C5E-EA46-8E18-2EFB468CB499}" destId="{299CCAD5-4324-9745-BDC1-87A382FB1CEE}" srcOrd="0" destOrd="2" presId="urn:microsoft.com/office/officeart/2005/8/layout/process1"/>
    <dgm:cxn modelId="{ECDA2A94-CBBA-6B47-9CE3-E81532BA457D}" type="presOf" srcId="{9220DBE5-FC3F-6A41-951D-2DDC785465BB}" destId="{299CCAD5-4324-9745-BDC1-87A382FB1CEE}" srcOrd="0" destOrd="5" presId="urn:microsoft.com/office/officeart/2005/8/layout/process1"/>
    <dgm:cxn modelId="{1F6608A1-2F6D-BE41-B26F-5293726579D5}" srcId="{EF4D6C1D-B4F4-9348-9A3B-EBF23FB34410}" destId="{DE0B9CF2-4C3A-3946-9A10-A06E5E322017}" srcOrd="0" destOrd="0" parTransId="{C3F5CC6D-B8DA-F646-96A8-9C713FAFBFEC}" sibTransId="{8F6CF94B-807E-354F-917B-BEE0856902D3}"/>
    <dgm:cxn modelId="{F4E7CDA9-9006-BE48-9656-6843A7046B83}" srcId="{EF4D6C1D-B4F4-9348-9A3B-EBF23FB34410}" destId="{2EB555C8-FAD5-904F-9720-E01E249A1225}" srcOrd="1" destOrd="0" parTransId="{C7F326BB-C8BA-DD4E-81A5-69DF373A8580}" sibTransId="{2B7553EC-4EC7-0A48-8DC1-F63934C7FA7E}"/>
    <dgm:cxn modelId="{26BF05AC-1394-E74C-A665-E7F2704B26D0}" srcId="{DE0B9CF2-4C3A-3946-9A10-A06E5E322017}" destId="{89B2AC67-4CE2-374C-9E95-57B4B7F1899E}" srcOrd="2" destOrd="0" parTransId="{D2667423-991B-5844-968B-B8C14AAF3404}" sibTransId="{8DD83906-F1BD-0A41-B97D-5B12CF422B6C}"/>
    <dgm:cxn modelId="{1D50C1AC-6DA7-F64D-8540-400FA18A9C94}" type="presOf" srcId="{68F4D3E8-CAC2-8D4A-B9F3-037226BCA3BA}" destId="{C7BEA708-C7CA-E44A-8D1E-A2E637B81ED0}" srcOrd="0" destOrd="1" presId="urn:microsoft.com/office/officeart/2005/8/layout/process1"/>
    <dgm:cxn modelId="{8850C0AD-49B4-5440-8908-D9D2E8F4E57C}" type="presOf" srcId="{828A1CFD-175D-D644-A554-955885971EC9}" destId="{B008AF27-A92D-994D-A1EB-CEFB13635752}" srcOrd="0" destOrd="1" presId="urn:microsoft.com/office/officeart/2005/8/layout/process1"/>
    <dgm:cxn modelId="{C9025BB5-8E19-A94F-960C-8203035EAEE2}" type="presOf" srcId="{8AFF2B93-9A67-3140-8978-4CAB65BE335C}" destId="{C7BEA708-C7CA-E44A-8D1E-A2E637B81ED0}" srcOrd="0" destOrd="3" presId="urn:microsoft.com/office/officeart/2005/8/layout/process1"/>
    <dgm:cxn modelId="{D4BD3CB6-9F09-1346-BCEE-807C0498BA37}" type="presOf" srcId="{8F6CF94B-807E-354F-917B-BEE0856902D3}" destId="{AF2DAA7B-A02F-AB4E-BCF3-4ABEDA704E39}" srcOrd="0" destOrd="0" presId="urn:microsoft.com/office/officeart/2005/8/layout/process1"/>
    <dgm:cxn modelId="{34B356BA-6B23-4C47-AD85-089F0F020BAD}" srcId="{2EB555C8-FAD5-904F-9720-E01E249A1225}" destId="{284EB0F8-2677-DC4C-9213-42E6C234AF91}" srcOrd="3" destOrd="0" parTransId="{3C7ADE56-81A9-AC4E-B334-B8264B84A22F}" sibTransId="{779F755F-8EAA-B844-A636-214551FCBD40}"/>
    <dgm:cxn modelId="{23F518C3-9B0A-7E4A-AB63-F3CB041713C9}" srcId="{2EB555C8-FAD5-904F-9720-E01E249A1225}" destId="{2DF5E5E0-42B5-2143-AF6B-5447EABA3B55}" srcOrd="0" destOrd="0" parTransId="{B4DE3743-70C1-9B41-A958-FD7383EA6871}" sibTransId="{013C4ADE-AE49-A341-9CA1-DC11179E66FC}"/>
    <dgm:cxn modelId="{75F31CCA-A745-2E4E-8262-8233EB58EA9D}" srcId="{4B7412DA-5365-B647-88AA-54974908AECF}" destId="{7F3BC09D-ACB1-A541-A4D2-CEBCA82FC2BB}" srcOrd="1" destOrd="0" parTransId="{49B6EEFF-1299-EE41-90BC-E6BC76D98658}" sibTransId="{75D621E5-0B98-3047-AFF3-C970DAF285A4}"/>
    <dgm:cxn modelId="{741329E7-7D8C-124F-9608-6C0378538591}" srcId="{EF4D6C1D-B4F4-9348-9A3B-EBF23FB34410}" destId="{4B7412DA-5365-B647-88AA-54974908AECF}" srcOrd="2" destOrd="0" parTransId="{24F75511-B674-BC4D-AB3C-7CCF4F9E9EF1}" sibTransId="{D4B8768E-7543-2743-84A7-275DC157918C}"/>
    <dgm:cxn modelId="{C4047CE7-C02F-734A-A359-3E18D611549A}" type="presOf" srcId="{E03691E9-CD27-0249-B40C-00275660BBB1}" destId="{B008AF27-A92D-994D-A1EB-CEFB13635752}" srcOrd="0" destOrd="2" presId="urn:microsoft.com/office/officeart/2005/8/layout/process1"/>
    <dgm:cxn modelId="{5E31C1EA-4A1F-A746-A308-16DEA8CE241B}" type="presOf" srcId="{2DF5E5E0-42B5-2143-AF6B-5447EABA3B55}" destId="{299CCAD5-4324-9745-BDC1-87A382FB1CEE}" srcOrd="0" destOrd="1" presId="urn:microsoft.com/office/officeart/2005/8/layout/process1"/>
    <dgm:cxn modelId="{C44680ED-4961-F745-8E10-239ACAB5D06A}" type="presOf" srcId="{2B7553EC-4EC7-0A48-8DC1-F63934C7FA7E}" destId="{B83E8C93-1923-E440-B78B-767BAE918898}" srcOrd="1" destOrd="0" presId="urn:microsoft.com/office/officeart/2005/8/layout/process1"/>
    <dgm:cxn modelId="{B22F9DF2-F263-2042-B15F-71D447F4024E}" srcId="{4B7412DA-5365-B647-88AA-54974908AECF}" destId="{68F4D3E8-CAC2-8D4A-B9F3-037226BCA3BA}" srcOrd="0" destOrd="0" parTransId="{D8F69CD6-AC60-6B4C-ABE9-F61AA8226948}" sibTransId="{4D8137D3-3F6C-0543-A802-3FAE3A6E9AEA}"/>
    <dgm:cxn modelId="{217A55F7-BE00-A344-B4A8-6C046C1A0F25}" type="presOf" srcId="{7F3BC09D-ACB1-A541-A4D2-CEBCA82FC2BB}" destId="{C7BEA708-C7CA-E44A-8D1E-A2E637B81ED0}" srcOrd="0" destOrd="2" presId="urn:microsoft.com/office/officeart/2005/8/layout/process1"/>
    <dgm:cxn modelId="{726FD7DE-0002-2F4E-94D7-4239D88F9065}" type="presParOf" srcId="{8039C501-3964-9447-A3A7-337D7B337EA2}" destId="{B008AF27-A92D-994D-A1EB-CEFB13635752}" srcOrd="0" destOrd="0" presId="urn:microsoft.com/office/officeart/2005/8/layout/process1"/>
    <dgm:cxn modelId="{591E49E1-4BE8-6E4C-8293-7CFCA2B74F4B}" type="presParOf" srcId="{8039C501-3964-9447-A3A7-337D7B337EA2}" destId="{AF2DAA7B-A02F-AB4E-BCF3-4ABEDA704E39}" srcOrd="1" destOrd="0" presId="urn:microsoft.com/office/officeart/2005/8/layout/process1"/>
    <dgm:cxn modelId="{2866C1D5-D7E5-004B-A2FD-0442A2812B54}" type="presParOf" srcId="{AF2DAA7B-A02F-AB4E-BCF3-4ABEDA704E39}" destId="{244A5E03-37CC-0149-AC3B-258957A04216}" srcOrd="0" destOrd="0" presId="urn:microsoft.com/office/officeart/2005/8/layout/process1"/>
    <dgm:cxn modelId="{F1E8C1F2-5677-214E-AA9E-412C639C6103}" type="presParOf" srcId="{8039C501-3964-9447-A3A7-337D7B337EA2}" destId="{299CCAD5-4324-9745-BDC1-87A382FB1CEE}" srcOrd="2" destOrd="0" presId="urn:microsoft.com/office/officeart/2005/8/layout/process1"/>
    <dgm:cxn modelId="{4C8DFC52-A2DB-3A41-A025-59A5F9CA3D68}" type="presParOf" srcId="{8039C501-3964-9447-A3A7-337D7B337EA2}" destId="{28498A90-32D0-2543-9220-607DAD8C1DB7}" srcOrd="3" destOrd="0" presId="urn:microsoft.com/office/officeart/2005/8/layout/process1"/>
    <dgm:cxn modelId="{94ACA9DC-B5F3-7747-B0D6-23867BA4C968}" type="presParOf" srcId="{28498A90-32D0-2543-9220-607DAD8C1DB7}" destId="{B83E8C93-1923-E440-B78B-767BAE918898}" srcOrd="0" destOrd="0" presId="urn:microsoft.com/office/officeart/2005/8/layout/process1"/>
    <dgm:cxn modelId="{67B702E4-9C01-B14F-96AB-77975D82C90F}" type="presParOf" srcId="{8039C501-3964-9447-A3A7-337D7B337EA2}" destId="{C7BEA708-C7CA-E44A-8D1E-A2E637B81ED0}" srcOrd="4"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F932025D-4407-462F-9D4A-95688410A097}" type="doc">
      <dgm:prSet loTypeId="urn:microsoft.com/office/officeart/2005/8/layout/target2" loCatId="" qsTypeId="urn:microsoft.com/office/officeart/2005/8/quickstyle/simple2" qsCatId="simple" csTypeId="urn:microsoft.com/office/officeart/2005/8/colors/colorful1" csCatId="colorful" phldr="1"/>
      <dgm:spPr/>
      <dgm:t>
        <a:bodyPr/>
        <a:lstStyle/>
        <a:p>
          <a:endParaRPr lang="en-US"/>
        </a:p>
      </dgm:t>
    </dgm:pt>
    <dgm:pt modelId="{2493ECA0-371D-40DF-90BA-B48B606528BE}">
      <dgm:prSet/>
      <dgm:spPr/>
      <dgm:t>
        <a:bodyPr/>
        <a:lstStyle/>
        <a:p>
          <a:r>
            <a:rPr lang="nl-BE" dirty="0"/>
            <a:t>Smartphone</a:t>
          </a:r>
          <a:endParaRPr lang="en-US" dirty="0"/>
        </a:p>
      </dgm:t>
    </dgm:pt>
    <dgm:pt modelId="{31BD7543-CA04-4BFE-A84E-13AB211428E6}" type="parTrans" cxnId="{7C80822D-7B92-4AFB-9740-F42230D78111}">
      <dgm:prSet/>
      <dgm:spPr/>
      <dgm:t>
        <a:bodyPr/>
        <a:lstStyle/>
        <a:p>
          <a:endParaRPr lang="en-US"/>
        </a:p>
      </dgm:t>
    </dgm:pt>
    <dgm:pt modelId="{F094F672-4320-4545-8F49-A5F3587C00AA}" type="sibTrans" cxnId="{7C80822D-7B92-4AFB-9740-F42230D78111}">
      <dgm:prSet phldrT="01"/>
      <dgm:spPr/>
      <dgm:t>
        <a:bodyPr/>
        <a:lstStyle/>
        <a:p>
          <a:endParaRPr lang="nl-NL"/>
        </a:p>
      </dgm:t>
    </dgm:pt>
    <dgm:pt modelId="{925306B8-BA1D-854D-9938-044443F7A451}">
      <dgm:prSet/>
      <dgm:spPr/>
      <dgm:t>
        <a:bodyPr/>
        <a:lstStyle/>
        <a:p>
          <a:r>
            <a:rPr lang="nl-BE" dirty="0"/>
            <a:t>Compact</a:t>
          </a:r>
        </a:p>
      </dgm:t>
    </dgm:pt>
    <dgm:pt modelId="{D21BCD6F-D7B6-AB42-AA8E-E622B563DB83}" type="parTrans" cxnId="{960718A7-2AAA-9948-BD9C-750F348050FF}">
      <dgm:prSet/>
      <dgm:spPr/>
      <dgm:t>
        <a:bodyPr/>
        <a:lstStyle/>
        <a:p>
          <a:endParaRPr lang="nl-NL"/>
        </a:p>
      </dgm:t>
    </dgm:pt>
    <dgm:pt modelId="{0F444E71-508D-FF4D-AE67-DFC257112542}" type="sibTrans" cxnId="{960718A7-2AAA-9948-BD9C-750F348050FF}">
      <dgm:prSet/>
      <dgm:spPr/>
      <dgm:t>
        <a:bodyPr/>
        <a:lstStyle/>
        <a:p>
          <a:endParaRPr lang="nl-NL"/>
        </a:p>
      </dgm:t>
    </dgm:pt>
    <dgm:pt modelId="{E2C68A15-7E32-1F40-8D9A-DCC4686DC7E0}">
      <dgm:prSet/>
      <dgm:spPr/>
      <dgm:t>
        <a:bodyPr/>
        <a:lstStyle/>
        <a:p>
          <a:r>
            <a:rPr lang="nl-BE" dirty="0"/>
            <a:t>Mobiel</a:t>
          </a:r>
        </a:p>
      </dgm:t>
    </dgm:pt>
    <dgm:pt modelId="{25F1D20C-89DB-444C-B55A-6BDCFEA093FD}" type="parTrans" cxnId="{E6E63FDB-EE53-2640-9037-F1DC3D147819}">
      <dgm:prSet/>
      <dgm:spPr/>
      <dgm:t>
        <a:bodyPr/>
        <a:lstStyle/>
        <a:p>
          <a:endParaRPr lang="nl-NL"/>
        </a:p>
      </dgm:t>
    </dgm:pt>
    <dgm:pt modelId="{690FB2CB-F79B-9D43-BCB6-3B82BCFD0507}" type="sibTrans" cxnId="{E6E63FDB-EE53-2640-9037-F1DC3D147819}">
      <dgm:prSet/>
      <dgm:spPr/>
      <dgm:t>
        <a:bodyPr/>
        <a:lstStyle/>
        <a:p>
          <a:endParaRPr lang="nl-NL"/>
        </a:p>
      </dgm:t>
    </dgm:pt>
    <dgm:pt modelId="{8157B60D-5463-0A40-8AAA-74CEC850E2A0}">
      <dgm:prSet/>
      <dgm:spPr/>
      <dgm:t>
        <a:bodyPr/>
        <a:lstStyle/>
        <a:p>
          <a:r>
            <a:rPr lang="nl-BE" dirty="0"/>
            <a:t>Beperkte functies</a:t>
          </a:r>
        </a:p>
      </dgm:t>
    </dgm:pt>
    <dgm:pt modelId="{208C76C9-ECAB-5042-A61F-4F9A96F5395A}" type="parTrans" cxnId="{A0530D23-DF72-1349-99DB-C10381E5C08F}">
      <dgm:prSet/>
      <dgm:spPr/>
      <dgm:t>
        <a:bodyPr/>
        <a:lstStyle/>
        <a:p>
          <a:endParaRPr lang="nl-NL"/>
        </a:p>
      </dgm:t>
    </dgm:pt>
    <dgm:pt modelId="{C5781695-EF5A-354D-B2B0-F88D2081B531}" type="sibTrans" cxnId="{A0530D23-DF72-1349-99DB-C10381E5C08F}">
      <dgm:prSet/>
      <dgm:spPr/>
      <dgm:t>
        <a:bodyPr/>
        <a:lstStyle/>
        <a:p>
          <a:endParaRPr lang="nl-NL"/>
        </a:p>
      </dgm:t>
    </dgm:pt>
    <dgm:pt modelId="{7DA37498-CA7D-8B4F-8BCE-B53AA5633CD7}">
      <dgm:prSet/>
      <dgm:spPr/>
      <dgm:t>
        <a:bodyPr/>
        <a:lstStyle/>
        <a:p>
          <a:r>
            <a:rPr lang="nl-BE" dirty="0"/>
            <a:t>Tablet</a:t>
          </a:r>
        </a:p>
      </dgm:t>
    </dgm:pt>
    <dgm:pt modelId="{5A27345A-2515-E34B-A896-EF4B9C455ADF}" type="parTrans" cxnId="{A1A5F99B-408A-3A40-A498-8FB82029DDDF}">
      <dgm:prSet/>
      <dgm:spPr/>
      <dgm:t>
        <a:bodyPr/>
        <a:lstStyle/>
        <a:p>
          <a:endParaRPr lang="nl-NL"/>
        </a:p>
      </dgm:t>
    </dgm:pt>
    <dgm:pt modelId="{A564B57E-145C-B848-9D5C-1F78A7D48F41}" type="sibTrans" cxnId="{A1A5F99B-408A-3A40-A498-8FB82029DDDF}">
      <dgm:prSet/>
      <dgm:spPr/>
      <dgm:t>
        <a:bodyPr/>
        <a:lstStyle/>
        <a:p>
          <a:endParaRPr lang="nl-NL"/>
        </a:p>
      </dgm:t>
    </dgm:pt>
    <dgm:pt modelId="{60FC05F2-8BBD-ED4A-AE32-EB26E97A3E53}">
      <dgm:prSet/>
      <dgm:spPr/>
      <dgm:t>
        <a:bodyPr/>
        <a:lstStyle/>
        <a:p>
          <a:r>
            <a:rPr lang="nl-BE" dirty="0"/>
            <a:t>Draagbaar</a:t>
          </a:r>
        </a:p>
      </dgm:t>
    </dgm:pt>
    <dgm:pt modelId="{5EA44697-6E2D-6B41-96F1-5DC30F5893FF}" type="parTrans" cxnId="{E702CE34-FC17-D841-91F2-A4BD075175E4}">
      <dgm:prSet/>
      <dgm:spPr/>
      <dgm:t>
        <a:bodyPr/>
        <a:lstStyle/>
        <a:p>
          <a:endParaRPr lang="nl-NL"/>
        </a:p>
      </dgm:t>
    </dgm:pt>
    <dgm:pt modelId="{34E258CD-2735-4345-9685-8FB1F4CBED4D}" type="sibTrans" cxnId="{E702CE34-FC17-D841-91F2-A4BD075175E4}">
      <dgm:prSet/>
      <dgm:spPr/>
      <dgm:t>
        <a:bodyPr/>
        <a:lstStyle/>
        <a:p>
          <a:endParaRPr lang="nl-NL"/>
        </a:p>
      </dgm:t>
    </dgm:pt>
    <dgm:pt modelId="{BAE503BD-70CB-6148-8E4A-44E8DAD11F8D}">
      <dgm:prSet/>
      <dgm:spPr/>
      <dgm:t>
        <a:bodyPr/>
        <a:lstStyle/>
        <a:p>
          <a:r>
            <a:rPr lang="nl-NL" dirty="0"/>
            <a:t>Touch scherm (schrijven)</a:t>
          </a:r>
        </a:p>
      </dgm:t>
    </dgm:pt>
    <dgm:pt modelId="{B3B21292-9B7C-F340-A5F2-31F1F0C38564}" type="parTrans" cxnId="{3258F514-C3A3-3045-8023-B070E0F469BD}">
      <dgm:prSet/>
      <dgm:spPr/>
      <dgm:t>
        <a:bodyPr/>
        <a:lstStyle/>
        <a:p>
          <a:endParaRPr lang="nl-NL"/>
        </a:p>
      </dgm:t>
    </dgm:pt>
    <dgm:pt modelId="{9F7AFAB0-F868-384B-B2FE-E7807A3F370A}" type="sibTrans" cxnId="{3258F514-C3A3-3045-8023-B070E0F469BD}">
      <dgm:prSet/>
      <dgm:spPr/>
      <dgm:t>
        <a:bodyPr/>
        <a:lstStyle/>
        <a:p>
          <a:endParaRPr lang="nl-NL"/>
        </a:p>
      </dgm:t>
    </dgm:pt>
    <dgm:pt modelId="{AB8C2A79-2577-5040-ACCC-28516DB0FE55}">
      <dgm:prSet/>
      <dgm:spPr/>
      <dgm:t>
        <a:bodyPr/>
        <a:lstStyle/>
        <a:p>
          <a:r>
            <a:rPr lang="nl-BE" dirty="0"/>
            <a:t>Laptop</a:t>
          </a:r>
        </a:p>
      </dgm:t>
    </dgm:pt>
    <dgm:pt modelId="{B4546563-39A9-D34B-93CC-288728173FAC}" type="parTrans" cxnId="{9DBAC2AF-19ED-7349-853D-E3BBFB6045D4}">
      <dgm:prSet/>
      <dgm:spPr/>
      <dgm:t>
        <a:bodyPr/>
        <a:lstStyle/>
        <a:p>
          <a:endParaRPr lang="nl-NL"/>
        </a:p>
      </dgm:t>
    </dgm:pt>
    <dgm:pt modelId="{E8E78FF2-8147-F747-9AA5-601DB7BC8E6D}" type="sibTrans" cxnId="{9DBAC2AF-19ED-7349-853D-E3BBFB6045D4}">
      <dgm:prSet/>
      <dgm:spPr/>
      <dgm:t>
        <a:bodyPr/>
        <a:lstStyle/>
        <a:p>
          <a:endParaRPr lang="nl-NL"/>
        </a:p>
      </dgm:t>
    </dgm:pt>
    <dgm:pt modelId="{0DD6D401-CCBE-FE48-92E9-B3A99CB50CA2}">
      <dgm:prSet/>
      <dgm:spPr/>
      <dgm:t>
        <a:bodyPr/>
        <a:lstStyle/>
        <a:p>
          <a:r>
            <a:rPr lang="nl-BE" dirty="0"/>
            <a:t>Toetsenbord</a:t>
          </a:r>
        </a:p>
      </dgm:t>
    </dgm:pt>
    <dgm:pt modelId="{6AB6A878-D3D3-1F47-A396-F08B7BA25A4C}" type="parTrans" cxnId="{E6C356BD-5E1A-D741-A0AE-395DCD070418}">
      <dgm:prSet/>
      <dgm:spPr/>
      <dgm:t>
        <a:bodyPr/>
        <a:lstStyle/>
        <a:p>
          <a:endParaRPr lang="nl-NL"/>
        </a:p>
      </dgm:t>
    </dgm:pt>
    <dgm:pt modelId="{284A7855-2CF9-744F-A2D5-2EAAA0277177}" type="sibTrans" cxnId="{E6C356BD-5E1A-D741-A0AE-395DCD070418}">
      <dgm:prSet/>
      <dgm:spPr/>
      <dgm:t>
        <a:bodyPr/>
        <a:lstStyle/>
        <a:p>
          <a:endParaRPr lang="nl-NL"/>
        </a:p>
      </dgm:t>
    </dgm:pt>
    <dgm:pt modelId="{4BB62508-68C4-3345-BF69-A824B70EFAB8}">
      <dgm:prSet/>
      <dgm:spPr/>
      <dgm:t>
        <a:bodyPr/>
        <a:lstStyle/>
        <a:p>
          <a:r>
            <a:rPr lang="nl-BE" dirty="0"/>
            <a:t>Volwaardige software</a:t>
          </a:r>
        </a:p>
      </dgm:t>
    </dgm:pt>
    <dgm:pt modelId="{53E4256E-F1F4-A645-BA46-9D71ACDB8F28}" type="parTrans" cxnId="{3A8A7E0C-82BB-5F46-A93D-7C9334538978}">
      <dgm:prSet/>
      <dgm:spPr/>
      <dgm:t>
        <a:bodyPr/>
        <a:lstStyle/>
        <a:p>
          <a:endParaRPr lang="nl-NL"/>
        </a:p>
      </dgm:t>
    </dgm:pt>
    <dgm:pt modelId="{1C733329-7ABF-7F48-8283-07C2989D9E3D}" type="sibTrans" cxnId="{3A8A7E0C-82BB-5F46-A93D-7C9334538978}">
      <dgm:prSet/>
      <dgm:spPr/>
      <dgm:t>
        <a:bodyPr/>
        <a:lstStyle/>
        <a:p>
          <a:endParaRPr lang="nl-NL"/>
        </a:p>
      </dgm:t>
    </dgm:pt>
    <dgm:pt modelId="{B951F0B7-3E6A-6146-95F3-48332D23B35C}">
      <dgm:prSet/>
      <dgm:spPr/>
      <dgm:t>
        <a:bodyPr/>
        <a:lstStyle/>
        <a:p>
          <a:r>
            <a:rPr lang="nl-BE" dirty="0"/>
            <a:t>Hybride</a:t>
          </a:r>
        </a:p>
      </dgm:t>
    </dgm:pt>
    <dgm:pt modelId="{C402E73C-1093-AD4E-AB4E-54C4D0FB1F02}" type="parTrans" cxnId="{6DD72660-0274-DE41-AA80-15D5BDE15943}">
      <dgm:prSet/>
      <dgm:spPr/>
      <dgm:t>
        <a:bodyPr/>
        <a:lstStyle/>
        <a:p>
          <a:endParaRPr lang="nl-NL"/>
        </a:p>
      </dgm:t>
    </dgm:pt>
    <dgm:pt modelId="{9F48F65E-5ABB-6B47-9264-D2818CF3F027}" type="sibTrans" cxnId="{6DD72660-0274-DE41-AA80-15D5BDE15943}">
      <dgm:prSet/>
      <dgm:spPr/>
      <dgm:t>
        <a:bodyPr/>
        <a:lstStyle/>
        <a:p>
          <a:endParaRPr lang="nl-NL"/>
        </a:p>
      </dgm:t>
    </dgm:pt>
    <dgm:pt modelId="{CC04AFCE-4D5A-554F-BEE4-E9F0719E8600}">
      <dgm:prSet/>
      <dgm:spPr/>
      <dgm:t>
        <a:bodyPr/>
        <a:lstStyle/>
        <a:p>
          <a:r>
            <a:rPr lang="nl-BE" dirty="0"/>
            <a:t>Chromebook!: cloud-only</a:t>
          </a:r>
        </a:p>
      </dgm:t>
    </dgm:pt>
    <dgm:pt modelId="{F04577C0-C480-6548-9FAD-89948D283CCB}" type="parTrans" cxnId="{7219C115-C1EF-4844-BD89-C6E6548ADAE0}">
      <dgm:prSet/>
      <dgm:spPr/>
      <dgm:t>
        <a:bodyPr/>
        <a:lstStyle/>
        <a:p>
          <a:endParaRPr lang="nl-NL"/>
        </a:p>
      </dgm:t>
    </dgm:pt>
    <dgm:pt modelId="{177BFC3A-3BC7-624C-8054-0DC00EBCD110}" type="sibTrans" cxnId="{7219C115-C1EF-4844-BD89-C6E6548ADAE0}">
      <dgm:prSet/>
      <dgm:spPr/>
      <dgm:t>
        <a:bodyPr/>
        <a:lstStyle/>
        <a:p>
          <a:endParaRPr lang="nl-NL"/>
        </a:p>
      </dgm:t>
    </dgm:pt>
    <dgm:pt modelId="{15335541-03DD-0B49-A36A-F4CC2EFE7D18}">
      <dgm:prSet/>
      <dgm:spPr/>
      <dgm:t>
        <a:bodyPr/>
        <a:lstStyle/>
        <a:p>
          <a:r>
            <a:rPr lang="nl-BE" dirty="0"/>
            <a:t>Voordelen van laptop gecombineerd met touch scherm.</a:t>
          </a:r>
        </a:p>
      </dgm:t>
    </dgm:pt>
    <dgm:pt modelId="{72CFAED0-C307-E743-BC97-211C9B667295}" type="parTrans" cxnId="{DDEEF6EC-4FBB-F44D-BCFF-BDC225523E3C}">
      <dgm:prSet/>
      <dgm:spPr/>
      <dgm:t>
        <a:bodyPr/>
        <a:lstStyle/>
        <a:p>
          <a:endParaRPr lang="nl-NL"/>
        </a:p>
      </dgm:t>
    </dgm:pt>
    <dgm:pt modelId="{399232F2-7EE8-3E4C-B7FC-02E95C077AD1}" type="sibTrans" cxnId="{DDEEF6EC-4FBB-F44D-BCFF-BDC225523E3C}">
      <dgm:prSet/>
      <dgm:spPr/>
      <dgm:t>
        <a:bodyPr/>
        <a:lstStyle/>
        <a:p>
          <a:endParaRPr lang="nl-NL"/>
        </a:p>
      </dgm:t>
    </dgm:pt>
    <dgm:pt modelId="{485764B7-45C1-9346-9CF9-7B58911F8F22}">
      <dgm:prSet/>
      <dgm:spPr/>
      <dgm:t>
        <a:bodyPr/>
        <a:lstStyle/>
        <a:p>
          <a:r>
            <a:rPr lang="nl-BE" dirty="0"/>
            <a:t>Mobieler. 360°</a:t>
          </a:r>
        </a:p>
      </dgm:t>
    </dgm:pt>
    <dgm:pt modelId="{0BDB415B-6DDE-B841-ACF8-C1662275EE03}" type="parTrans" cxnId="{FF581E4B-B4CD-824D-83A6-C3F760B62F13}">
      <dgm:prSet/>
      <dgm:spPr/>
      <dgm:t>
        <a:bodyPr/>
        <a:lstStyle/>
        <a:p>
          <a:endParaRPr lang="nl-NL"/>
        </a:p>
      </dgm:t>
    </dgm:pt>
    <dgm:pt modelId="{97FB942A-4A4F-CA44-B96B-63727542908E}" type="sibTrans" cxnId="{FF581E4B-B4CD-824D-83A6-C3F760B62F13}">
      <dgm:prSet/>
      <dgm:spPr/>
      <dgm:t>
        <a:bodyPr/>
        <a:lstStyle/>
        <a:p>
          <a:endParaRPr lang="nl-NL"/>
        </a:p>
      </dgm:t>
    </dgm:pt>
    <dgm:pt modelId="{77E43476-3C06-E040-B625-3D42563B9AB7}">
      <dgm:prSet/>
      <dgm:spPr/>
      <dgm:t>
        <a:bodyPr/>
        <a:lstStyle/>
        <a:p>
          <a:r>
            <a:rPr lang="nl-BE" dirty="0"/>
            <a:t>Desktop</a:t>
          </a:r>
        </a:p>
      </dgm:t>
    </dgm:pt>
    <dgm:pt modelId="{57EE573B-BC39-2D47-8E96-1337816604B4}" type="parTrans" cxnId="{92BDCDCE-F881-F64F-A982-61FDF649C32A}">
      <dgm:prSet/>
      <dgm:spPr/>
      <dgm:t>
        <a:bodyPr/>
        <a:lstStyle/>
        <a:p>
          <a:endParaRPr lang="nl-NL"/>
        </a:p>
      </dgm:t>
    </dgm:pt>
    <dgm:pt modelId="{AA21B5A0-48FB-9E44-818A-EDF48C7FC34C}" type="sibTrans" cxnId="{92BDCDCE-F881-F64F-A982-61FDF649C32A}">
      <dgm:prSet/>
      <dgm:spPr/>
      <dgm:t>
        <a:bodyPr/>
        <a:lstStyle/>
        <a:p>
          <a:endParaRPr lang="nl-NL"/>
        </a:p>
      </dgm:t>
    </dgm:pt>
    <dgm:pt modelId="{786A57BF-6E72-3449-BCCA-FC77F459AAAB}">
      <dgm:prSet/>
      <dgm:spPr/>
      <dgm:t>
        <a:bodyPr/>
        <a:lstStyle/>
        <a:p>
          <a:r>
            <a:rPr lang="nl-NL" dirty="0"/>
            <a:t>Vast. Kan je ook vastzetten.</a:t>
          </a:r>
        </a:p>
      </dgm:t>
    </dgm:pt>
    <dgm:pt modelId="{72FE856F-2908-7B4E-B80D-6E94BF0AA5C1}" type="parTrans" cxnId="{3774B345-24CA-B344-B9CE-83C0372B2E92}">
      <dgm:prSet/>
      <dgm:spPr/>
      <dgm:t>
        <a:bodyPr/>
        <a:lstStyle/>
        <a:p>
          <a:endParaRPr lang="nl-NL"/>
        </a:p>
      </dgm:t>
    </dgm:pt>
    <dgm:pt modelId="{EC6C2330-B6DE-5C43-B260-D34E38CDFDBD}" type="sibTrans" cxnId="{3774B345-24CA-B344-B9CE-83C0372B2E92}">
      <dgm:prSet/>
      <dgm:spPr/>
      <dgm:t>
        <a:bodyPr/>
        <a:lstStyle/>
        <a:p>
          <a:endParaRPr lang="nl-NL"/>
        </a:p>
      </dgm:t>
    </dgm:pt>
    <dgm:pt modelId="{7FFA9466-3381-8649-B721-294C910C3313}">
      <dgm:prSet/>
      <dgm:spPr/>
      <dgm:t>
        <a:bodyPr/>
        <a:lstStyle/>
        <a:p>
          <a:r>
            <a:rPr lang="nl-NL" dirty="0"/>
            <a:t>(vaak) standaard componenten = vlotter onderhoud bij defect.</a:t>
          </a:r>
        </a:p>
      </dgm:t>
    </dgm:pt>
    <dgm:pt modelId="{2D37C9E6-18AF-2E42-917D-16F6A4BB8223}" type="parTrans" cxnId="{7E27632E-AAB8-4540-A63D-886B3D33CB77}">
      <dgm:prSet/>
      <dgm:spPr/>
      <dgm:t>
        <a:bodyPr/>
        <a:lstStyle/>
        <a:p>
          <a:endParaRPr lang="nl-NL"/>
        </a:p>
      </dgm:t>
    </dgm:pt>
    <dgm:pt modelId="{04DC2F16-BC4C-F14C-934E-47154B2C441D}" type="sibTrans" cxnId="{7E27632E-AAB8-4540-A63D-886B3D33CB77}">
      <dgm:prSet/>
      <dgm:spPr/>
      <dgm:t>
        <a:bodyPr/>
        <a:lstStyle/>
        <a:p>
          <a:endParaRPr lang="nl-NL"/>
        </a:p>
      </dgm:t>
    </dgm:pt>
    <dgm:pt modelId="{48682510-351B-A74A-B9C5-FD46837423FB}">
      <dgm:prSet/>
      <dgm:spPr/>
      <dgm:t>
        <a:bodyPr/>
        <a:lstStyle/>
        <a:p>
          <a:r>
            <a:rPr lang="nl-NL" dirty="0"/>
            <a:t>Klasindeling ligt vast.</a:t>
          </a:r>
        </a:p>
      </dgm:t>
    </dgm:pt>
    <dgm:pt modelId="{2EE7BC14-7078-0E4B-A25E-6E9414F457FA}" type="parTrans" cxnId="{7E3AA7A7-ABDE-9B4D-B9D0-B727C2017009}">
      <dgm:prSet/>
      <dgm:spPr/>
      <dgm:t>
        <a:bodyPr/>
        <a:lstStyle/>
        <a:p>
          <a:endParaRPr lang="nl-NL"/>
        </a:p>
      </dgm:t>
    </dgm:pt>
    <dgm:pt modelId="{B047520E-4835-1D48-B5B4-277B3DB0459C}" type="sibTrans" cxnId="{7E3AA7A7-ABDE-9B4D-B9D0-B727C2017009}">
      <dgm:prSet/>
      <dgm:spPr/>
      <dgm:t>
        <a:bodyPr/>
        <a:lstStyle/>
        <a:p>
          <a:endParaRPr lang="nl-NL"/>
        </a:p>
      </dgm:t>
    </dgm:pt>
    <dgm:pt modelId="{1585CF29-9B9D-AF48-B2B2-1EBA711A0F2F}">
      <dgm:prSet/>
      <dgm:spPr/>
      <dgm:t>
        <a:bodyPr/>
        <a:lstStyle/>
        <a:p>
          <a:r>
            <a:rPr lang="nl-BE" dirty="0"/>
            <a:t>Thin client</a:t>
          </a:r>
        </a:p>
      </dgm:t>
    </dgm:pt>
    <dgm:pt modelId="{36CB6BB4-94E3-0844-8C00-10F67D50494D}" type="parTrans" cxnId="{645AFCDA-0D3B-624F-BB09-85AFEDE4BE8A}">
      <dgm:prSet/>
      <dgm:spPr/>
      <dgm:t>
        <a:bodyPr/>
        <a:lstStyle/>
        <a:p>
          <a:endParaRPr lang="nl-NL"/>
        </a:p>
      </dgm:t>
    </dgm:pt>
    <dgm:pt modelId="{1EDE3D64-C285-3140-B016-DA0B68B808BF}" type="sibTrans" cxnId="{645AFCDA-0D3B-624F-BB09-85AFEDE4BE8A}">
      <dgm:prSet/>
      <dgm:spPr/>
      <dgm:t>
        <a:bodyPr/>
        <a:lstStyle/>
        <a:p>
          <a:endParaRPr lang="nl-NL"/>
        </a:p>
      </dgm:t>
    </dgm:pt>
    <dgm:pt modelId="{68566247-4787-6341-BE9B-6E02A969B0AA}">
      <dgm:prSet/>
      <dgm:spPr/>
      <dgm:t>
        <a:bodyPr/>
        <a:lstStyle/>
        <a:p>
          <a:r>
            <a:rPr lang="nl-NL" dirty="0"/>
            <a:t>Toestel is enkel </a:t>
          </a:r>
          <a:r>
            <a:rPr lang="nl-NL" dirty="0" err="1"/>
            <a:t>togang</a:t>
          </a:r>
          <a:r>
            <a:rPr lang="nl-NL" dirty="0"/>
            <a:t> tot bronnen op server.</a:t>
          </a:r>
        </a:p>
      </dgm:t>
    </dgm:pt>
    <dgm:pt modelId="{5365D5E5-BE2D-E540-9749-35689AFAFC9A}" type="parTrans" cxnId="{4B2A6FCD-30F8-E04E-876A-B3F016E6DFF4}">
      <dgm:prSet/>
      <dgm:spPr/>
      <dgm:t>
        <a:bodyPr/>
        <a:lstStyle/>
        <a:p>
          <a:endParaRPr lang="nl-NL"/>
        </a:p>
      </dgm:t>
    </dgm:pt>
    <dgm:pt modelId="{423421DC-332B-F04E-886A-486A90E7FB12}" type="sibTrans" cxnId="{4B2A6FCD-30F8-E04E-876A-B3F016E6DFF4}">
      <dgm:prSet/>
      <dgm:spPr/>
      <dgm:t>
        <a:bodyPr/>
        <a:lstStyle/>
        <a:p>
          <a:endParaRPr lang="nl-NL"/>
        </a:p>
      </dgm:t>
    </dgm:pt>
    <dgm:pt modelId="{BAD0759C-7A65-1543-B514-15F1FEE6AD61}">
      <dgm:prSet/>
      <dgm:spPr/>
      <dgm:t>
        <a:bodyPr/>
        <a:lstStyle/>
        <a:p>
          <a:r>
            <a:rPr lang="nl-NL" dirty="0"/>
            <a:t>Server vereist.</a:t>
          </a:r>
        </a:p>
      </dgm:t>
    </dgm:pt>
    <dgm:pt modelId="{59F2676D-DEE4-BE4D-91D2-C85CCD658FFF}" type="parTrans" cxnId="{10A00020-7E2A-E64F-9E7F-ADF5033DD51B}">
      <dgm:prSet/>
      <dgm:spPr/>
      <dgm:t>
        <a:bodyPr/>
        <a:lstStyle/>
        <a:p>
          <a:endParaRPr lang="nl-NL"/>
        </a:p>
      </dgm:t>
    </dgm:pt>
    <dgm:pt modelId="{19D336F7-BAB0-E94D-90A3-9BC81C4784DC}" type="sibTrans" cxnId="{10A00020-7E2A-E64F-9E7F-ADF5033DD51B}">
      <dgm:prSet/>
      <dgm:spPr/>
      <dgm:t>
        <a:bodyPr/>
        <a:lstStyle/>
        <a:p>
          <a:endParaRPr lang="nl-NL"/>
        </a:p>
      </dgm:t>
    </dgm:pt>
    <dgm:pt modelId="{1718FC1E-DE76-8E49-A6D3-A978168B08B3}">
      <dgm:prSet/>
      <dgm:spPr/>
      <dgm:t>
        <a:bodyPr/>
        <a:lstStyle/>
        <a:p>
          <a:r>
            <a:rPr lang="nl-NL" dirty="0"/>
            <a:t>media consumeren</a:t>
          </a:r>
        </a:p>
      </dgm:t>
    </dgm:pt>
    <dgm:pt modelId="{5D23AE14-7AF2-AC41-AA79-4152939B9905}" type="parTrans" cxnId="{0BF91744-DAE5-F947-ACE8-B4A6C15CFB76}">
      <dgm:prSet/>
      <dgm:spPr/>
      <dgm:t>
        <a:bodyPr/>
        <a:lstStyle/>
        <a:p>
          <a:endParaRPr lang="nl-NL"/>
        </a:p>
      </dgm:t>
    </dgm:pt>
    <dgm:pt modelId="{6C119B1C-2E1F-ED4F-9D83-D31370CAA00D}" type="sibTrans" cxnId="{0BF91744-DAE5-F947-ACE8-B4A6C15CFB76}">
      <dgm:prSet/>
      <dgm:spPr/>
      <dgm:t>
        <a:bodyPr/>
        <a:lstStyle/>
        <a:p>
          <a:endParaRPr lang="nl-NL"/>
        </a:p>
      </dgm:t>
    </dgm:pt>
    <dgm:pt modelId="{11F0965A-1F25-3E40-8E54-6C5224EFE5D6}">
      <dgm:prSet/>
      <dgm:spPr/>
      <dgm:t>
        <a:bodyPr/>
        <a:lstStyle/>
        <a:p>
          <a:r>
            <a:rPr lang="nl-NL" dirty="0"/>
            <a:t>Media produceren</a:t>
          </a:r>
        </a:p>
      </dgm:t>
    </dgm:pt>
    <dgm:pt modelId="{414E15AB-2FC4-0A4F-8822-3553EBACBF57}" type="parTrans" cxnId="{B5B826D2-159E-2445-860B-FD51D60BD6B8}">
      <dgm:prSet/>
      <dgm:spPr/>
      <dgm:t>
        <a:bodyPr/>
        <a:lstStyle/>
        <a:p>
          <a:endParaRPr lang="nl-NL"/>
        </a:p>
      </dgm:t>
    </dgm:pt>
    <dgm:pt modelId="{5F1EFD69-BAAA-8A40-A3F9-BEBB54E9CDAA}" type="sibTrans" cxnId="{B5B826D2-159E-2445-860B-FD51D60BD6B8}">
      <dgm:prSet/>
      <dgm:spPr/>
      <dgm:t>
        <a:bodyPr/>
        <a:lstStyle/>
        <a:p>
          <a:endParaRPr lang="nl-NL"/>
        </a:p>
      </dgm:t>
    </dgm:pt>
    <dgm:pt modelId="{C20FE0FB-0F02-284C-A2CD-010CBDE1EC11}" type="pres">
      <dgm:prSet presAssocID="{F932025D-4407-462F-9D4A-95688410A097}" presName="Name0" presStyleCnt="0">
        <dgm:presLayoutVars>
          <dgm:chMax val="3"/>
          <dgm:chPref val="1"/>
          <dgm:dir/>
          <dgm:animLvl val="lvl"/>
          <dgm:resizeHandles/>
        </dgm:presLayoutVars>
      </dgm:prSet>
      <dgm:spPr/>
    </dgm:pt>
    <dgm:pt modelId="{1DA7FCFC-9A59-8349-88EA-710250D73158}" type="pres">
      <dgm:prSet presAssocID="{F932025D-4407-462F-9D4A-95688410A097}" presName="outerBox" presStyleCnt="0"/>
      <dgm:spPr/>
    </dgm:pt>
    <dgm:pt modelId="{1F5570A3-74FB-7E43-8452-CE98ED46F92C}" type="pres">
      <dgm:prSet presAssocID="{F932025D-4407-462F-9D4A-95688410A097}" presName="outerBoxParent" presStyleLbl="node1" presStyleIdx="0" presStyleCnt="2"/>
      <dgm:spPr/>
    </dgm:pt>
    <dgm:pt modelId="{3E11C70A-38EC-0243-B58C-57EC6E38AFAB}" type="pres">
      <dgm:prSet presAssocID="{F932025D-4407-462F-9D4A-95688410A097}" presName="outerBoxChildren" presStyleCnt="0"/>
      <dgm:spPr/>
    </dgm:pt>
    <dgm:pt modelId="{13331338-5EA7-2843-9966-C317DDB1AD67}" type="pres">
      <dgm:prSet presAssocID="{7DA37498-CA7D-8B4F-8BCE-B53AA5633CD7}" presName="oChild" presStyleLbl="fgAcc1" presStyleIdx="0" presStyleCnt="6">
        <dgm:presLayoutVars>
          <dgm:bulletEnabled val="1"/>
        </dgm:presLayoutVars>
      </dgm:prSet>
      <dgm:spPr/>
    </dgm:pt>
    <dgm:pt modelId="{BED2CDB4-C4F4-A040-9F5A-42BBCDB6EEFA}" type="pres">
      <dgm:prSet presAssocID="{A564B57E-145C-B848-9D5C-1F78A7D48F41}" presName="outerSibTrans" presStyleCnt="0"/>
      <dgm:spPr/>
    </dgm:pt>
    <dgm:pt modelId="{051E8FF4-3792-6247-8068-639130BE9211}" type="pres">
      <dgm:prSet presAssocID="{2493ECA0-371D-40DF-90BA-B48B606528BE}" presName="oChild" presStyleLbl="fgAcc1" presStyleIdx="1" presStyleCnt="6">
        <dgm:presLayoutVars>
          <dgm:bulletEnabled val="1"/>
        </dgm:presLayoutVars>
      </dgm:prSet>
      <dgm:spPr/>
    </dgm:pt>
    <dgm:pt modelId="{64679C5C-E5C0-7C41-A2D4-27B7B22721E5}" type="pres">
      <dgm:prSet presAssocID="{F932025D-4407-462F-9D4A-95688410A097}" presName="middleBox" presStyleCnt="0"/>
      <dgm:spPr/>
    </dgm:pt>
    <dgm:pt modelId="{AE0F9E16-D63E-0142-ACE3-08DB31EC1A00}" type="pres">
      <dgm:prSet presAssocID="{F932025D-4407-462F-9D4A-95688410A097}" presName="middleBoxParent" presStyleLbl="node1" presStyleIdx="1" presStyleCnt="2"/>
      <dgm:spPr/>
    </dgm:pt>
    <dgm:pt modelId="{0DDE578D-EF15-8444-A711-28538E4DC2B5}" type="pres">
      <dgm:prSet presAssocID="{F932025D-4407-462F-9D4A-95688410A097}" presName="middleBoxChildren" presStyleCnt="0"/>
      <dgm:spPr/>
    </dgm:pt>
    <dgm:pt modelId="{C3E58E8B-68ED-CA4A-B1C7-79F7313A9A84}" type="pres">
      <dgm:prSet presAssocID="{AB8C2A79-2577-5040-ACCC-28516DB0FE55}" presName="mChild" presStyleLbl="fgAcc1" presStyleIdx="2" presStyleCnt="6">
        <dgm:presLayoutVars>
          <dgm:bulletEnabled val="1"/>
        </dgm:presLayoutVars>
      </dgm:prSet>
      <dgm:spPr/>
    </dgm:pt>
    <dgm:pt modelId="{010B5C05-FBF4-AB4B-90FD-2C1DCE3589CA}" type="pres">
      <dgm:prSet presAssocID="{E8E78FF2-8147-F747-9AA5-601DB7BC8E6D}" presName="middleSibTrans" presStyleCnt="0"/>
      <dgm:spPr/>
    </dgm:pt>
    <dgm:pt modelId="{4D1E735C-6130-5745-9776-8567D3AAAFF1}" type="pres">
      <dgm:prSet presAssocID="{B951F0B7-3E6A-6146-95F3-48332D23B35C}" presName="mChild" presStyleLbl="fgAcc1" presStyleIdx="3" presStyleCnt="6">
        <dgm:presLayoutVars>
          <dgm:bulletEnabled val="1"/>
        </dgm:presLayoutVars>
      </dgm:prSet>
      <dgm:spPr/>
    </dgm:pt>
    <dgm:pt modelId="{AFD78DD3-1502-1646-BAB8-7AED045A24FF}" type="pres">
      <dgm:prSet presAssocID="{9F48F65E-5ABB-6B47-9264-D2818CF3F027}" presName="middleSibTrans" presStyleCnt="0"/>
      <dgm:spPr/>
    </dgm:pt>
    <dgm:pt modelId="{BA5A06CC-E401-BD4C-85CC-6416794A1B73}" type="pres">
      <dgm:prSet presAssocID="{77E43476-3C06-E040-B625-3D42563B9AB7}" presName="mChild" presStyleLbl="fgAcc1" presStyleIdx="4" presStyleCnt="6">
        <dgm:presLayoutVars>
          <dgm:bulletEnabled val="1"/>
        </dgm:presLayoutVars>
      </dgm:prSet>
      <dgm:spPr/>
    </dgm:pt>
    <dgm:pt modelId="{5A71EEAC-70D0-584D-A154-A0510BF9F740}" type="pres">
      <dgm:prSet presAssocID="{AA21B5A0-48FB-9E44-818A-EDF48C7FC34C}" presName="middleSibTrans" presStyleCnt="0"/>
      <dgm:spPr/>
    </dgm:pt>
    <dgm:pt modelId="{DD8B0ACF-6AF3-EC4B-85AA-B562F1434A81}" type="pres">
      <dgm:prSet presAssocID="{1585CF29-9B9D-AF48-B2B2-1EBA711A0F2F}" presName="mChild" presStyleLbl="fgAcc1" presStyleIdx="5" presStyleCnt="6">
        <dgm:presLayoutVars>
          <dgm:bulletEnabled val="1"/>
        </dgm:presLayoutVars>
      </dgm:prSet>
      <dgm:spPr/>
    </dgm:pt>
  </dgm:ptLst>
  <dgm:cxnLst>
    <dgm:cxn modelId="{594DBE02-AC99-D748-AAE1-CBCE45C1238B}" type="presOf" srcId="{AB8C2A79-2577-5040-ACCC-28516DB0FE55}" destId="{C3E58E8B-68ED-CA4A-B1C7-79F7313A9A84}" srcOrd="0" destOrd="0" presId="urn:microsoft.com/office/officeart/2005/8/layout/target2"/>
    <dgm:cxn modelId="{F25A8C0B-8A19-5247-A2D7-A8F41B7418CA}" type="presOf" srcId="{925306B8-BA1D-854D-9938-044443F7A451}" destId="{051E8FF4-3792-6247-8068-639130BE9211}" srcOrd="0" destOrd="1" presId="urn:microsoft.com/office/officeart/2005/8/layout/target2"/>
    <dgm:cxn modelId="{3A8A7E0C-82BB-5F46-A93D-7C9334538978}" srcId="{AB8C2A79-2577-5040-ACCC-28516DB0FE55}" destId="{4BB62508-68C4-3345-BF69-A824B70EFAB8}" srcOrd="1" destOrd="0" parTransId="{53E4256E-F1F4-A645-BA46-9D71ACDB8F28}" sibTransId="{1C733329-7ABF-7F48-8283-07C2989D9E3D}"/>
    <dgm:cxn modelId="{64DCB20C-3DA2-1244-9A8E-C40EFA69748A}" type="presOf" srcId="{B951F0B7-3E6A-6146-95F3-48332D23B35C}" destId="{4D1E735C-6130-5745-9776-8567D3AAAFF1}" srcOrd="0" destOrd="0" presId="urn:microsoft.com/office/officeart/2005/8/layout/target2"/>
    <dgm:cxn modelId="{6FEAF00D-6B80-E642-AC4B-945638A4C096}" type="presOf" srcId="{7DA37498-CA7D-8B4F-8BCE-B53AA5633CD7}" destId="{13331338-5EA7-2843-9966-C317DDB1AD67}" srcOrd="0" destOrd="0" presId="urn:microsoft.com/office/officeart/2005/8/layout/target2"/>
    <dgm:cxn modelId="{0C3F4C14-C282-D441-B1F9-9C2940890F34}" type="presOf" srcId="{68566247-4787-6341-BE9B-6E02A969B0AA}" destId="{DD8B0ACF-6AF3-EC4B-85AA-B562F1434A81}" srcOrd="0" destOrd="1" presId="urn:microsoft.com/office/officeart/2005/8/layout/target2"/>
    <dgm:cxn modelId="{3258F514-C3A3-3045-8023-B070E0F469BD}" srcId="{7DA37498-CA7D-8B4F-8BCE-B53AA5633CD7}" destId="{BAE503BD-70CB-6148-8E4A-44E8DAD11F8D}" srcOrd="1" destOrd="0" parTransId="{B3B21292-9B7C-F340-A5F2-31F1F0C38564}" sibTransId="{9F7AFAB0-F868-384B-B2FE-E7807A3F370A}"/>
    <dgm:cxn modelId="{7219C115-C1EF-4844-BD89-C6E6548ADAE0}" srcId="{B951F0B7-3E6A-6146-95F3-48332D23B35C}" destId="{CC04AFCE-4D5A-554F-BEE4-E9F0719E8600}" srcOrd="0" destOrd="0" parTransId="{F04577C0-C480-6548-9FAD-89948D283CCB}" sibTransId="{177BFC3A-3BC7-624C-8054-0DC00EBCD110}"/>
    <dgm:cxn modelId="{10A00020-7E2A-E64F-9E7F-ADF5033DD51B}" srcId="{1585CF29-9B9D-AF48-B2B2-1EBA711A0F2F}" destId="{BAD0759C-7A65-1543-B514-15F1FEE6AD61}" srcOrd="1" destOrd="0" parTransId="{59F2676D-DEE4-BE4D-91D2-C85CCD658FFF}" sibTransId="{19D336F7-BAB0-E94D-90A3-9BC81C4784DC}"/>
    <dgm:cxn modelId="{A0530D23-DF72-1349-99DB-C10381E5C08F}" srcId="{2493ECA0-371D-40DF-90BA-B48B606528BE}" destId="{8157B60D-5463-0A40-8AAA-74CEC850E2A0}" srcOrd="2" destOrd="0" parTransId="{208C76C9-ECAB-5042-A61F-4F9A96F5395A}" sibTransId="{C5781695-EF5A-354D-B2B0-F88D2081B531}"/>
    <dgm:cxn modelId="{7C80822D-7B92-4AFB-9740-F42230D78111}" srcId="{1718FC1E-DE76-8E49-A6D3-A978168B08B3}" destId="{2493ECA0-371D-40DF-90BA-B48B606528BE}" srcOrd="1" destOrd="0" parTransId="{31BD7543-CA04-4BFE-A84E-13AB211428E6}" sibTransId="{F094F672-4320-4545-8F49-A5F3587C00AA}"/>
    <dgm:cxn modelId="{7E27632E-AAB8-4540-A63D-886B3D33CB77}" srcId="{77E43476-3C06-E040-B625-3D42563B9AB7}" destId="{7FFA9466-3381-8649-B721-294C910C3313}" srcOrd="1" destOrd="0" parTransId="{2D37C9E6-18AF-2E42-917D-16F6A4BB8223}" sibTransId="{04DC2F16-BC4C-F14C-934E-47154B2C441D}"/>
    <dgm:cxn modelId="{36F43231-BFE5-B147-840A-32C2943A1934}" type="presOf" srcId="{CC04AFCE-4D5A-554F-BEE4-E9F0719E8600}" destId="{4D1E735C-6130-5745-9776-8567D3AAAFF1}" srcOrd="0" destOrd="1" presId="urn:microsoft.com/office/officeart/2005/8/layout/target2"/>
    <dgm:cxn modelId="{E702CE34-FC17-D841-91F2-A4BD075175E4}" srcId="{7DA37498-CA7D-8B4F-8BCE-B53AA5633CD7}" destId="{60FC05F2-8BBD-ED4A-AE32-EB26E97A3E53}" srcOrd="0" destOrd="0" parTransId="{5EA44697-6E2D-6B41-96F1-5DC30F5893FF}" sibTransId="{34E258CD-2735-4345-9685-8FB1F4CBED4D}"/>
    <dgm:cxn modelId="{4104F040-47F3-4D45-82A2-7F8D1A54C223}" type="presOf" srcId="{E2C68A15-7E32-1F40-8D9A-DCC4686DC7E0}" destId="{051E8FF4-3792-6247-8068-639130BE9211}" srcOrd="0" destOrd="2" presId="urn:microsoft.com/office/officeart/2005/8/layout/target2"/>
    <dgm:cxn modelId="{2A48265C-3B57-0745-A64D-6034BF5C6E2A}" type="presOf" srcId="{7FFA9466-3381-8649-B721-294C910C3313}" destId="{BA5A06CC-E401-BD4C-85CC-6416794A1B73}" srcOrd="0" destOrd="2" presId="urn:microsoft.com/office/officeart/2005/8/layout/target2"/>
    <dgm:cxn modelId="{6DD72660-0274-DE41-AA80-15D5BDE15943}" srcId="{11F0965A-1F25-3E40-8E54-6C5224EFE5D6}" destId="{B951F0B7-3E6A-6146-95F3-48332D23B35C}" srcOrd="1" destOrd="0" parTransId="{C402E73C-1093-AD4E-AB4E-54C4D0FB1F02}" sibTransId="{9F48F65E-5ABB-6B47-9264-D2818CF3F027}"/>
    <dgm:cxn modelId="{0BF91744-DAE5-F947-ACE8-B4A6C15CFB76}" srcId="{F932025D-4407-462F-9D4A-95688410A097}" destId="{1718FC1E-DE76-8E49-A6D3-A978168B08B3}" srcOrd="0" destOrd="0" parTransId="{5D23AE14-7AF2-AC41-AA79-4152939B9905}" sibTransId="{6C119B1C-2E1F-ED4F-9D83-D31370CAA00D}"/>
    <dgm:cxn modelId="{3774B345-24CA-B344-B9CE-83C0372B2E92}" srcId="{77E43476-3C06-E040-B625-3D42563B9AB7}" destId="{786A57BF-6E72-3449-BCCA-FC77F459AAAB}" srcOrd="0" destOrd="0" parTransId="{72FE856F-2908-7B4E-B80D-6E94BF0AA5C1}" sibTransId="{EC6C2330-B6DE-5C43-B260-D34E38CDFDBD}"/>
    <dgm:cxn modelId="{6A8AC566-A6F1-3847-B1D4-5C29F34DD3E9}" type="presOf" srcId="{BAE503BD-70CB-6148-8E4A-44E8DAD11F8D}" destId="{13331338-5EA7-2843-9966-C317DDB1AD67}" srcOrd="0" destOrd="2" presId="urn:microsoft.com/office/officeart/2005/8/layout/target2"/>
    <dgm:cxn modelId="{55A98A67-FC15-BF4E-8B91-CB60C73D5FC0}" type="presOf" srcId="{77E43476-3C06-E040-B625-3D42563B9AB7}" destId="{BA5A06CC-E401-BD4C-85CC-6416794A1B73}" srcOrd="0" destOrd="0" presId="urn:microsoft.com/office/officeart/2005/8/layout/target2"/>
    <dgm:cxn modelId="{1FA86269-85F8-404E-AC9C-E9B88FCEB2EE}" type="presOf" srcId="{1585CF29-9B9D-AF48-B2B2-1EBA711A0F2F}" destId="{DD8B0ACF-6AF3-EC4B-85AA-B562F1434A81}" srcOrd="0" destOrd="0" presId="urn:microsoft.com/office/officeart/2005/8/layout/target2"/>
    <dgm:cxn modelId="{FF581E4B-B4CD-824D-83A6-C3F760B62F13}" srcId="{B951F0B7-3E6A-6146-95F3-48332D23B35C}" destId="{485764B7-45C1-9346-9CF9-7B58911F8F22}" srcOrd="2" destOrd="0" parTransId="{0BDB415B-6DDE-B841-ACF8-C1662275EE03}" sibTransId="{97FB942A-4A4F-CA44-B96B-63727542908E}"/>
    <dgm:cxn modelId="{80DF5B4B-EF07-C849-9ACD-B84492851C21}" type="presOf" srcId="{11F0965A-1F25-3E40-8E54-6C5224EFE5D6}" destId="{AE0F9E16-D63E-0142-ACE3-08DB31EC1A00}" srcOrd="0" destOrd="0" presId="urn:microsoft.com/office/officeart/2005/8/layout/target2"/>
    <dgm:cxn modelId="{77EC656C-C00C-E947-8BFE-6869CC0FC08A}" type="presOf" srcId="{8157B60D-5463-0A40-8AAA-74CEC850E2A0}" destId="{051E8FF4-3792-6247-8068-639130BE9211}" srcOrd="0" destOrd="3" presId="urn:microsoft.com/office/officeart/2005/8/layout/target2"/>
    <dgm:cxn modelId="{4205F86E-0FFA-0B49-BAA5-78EAFFD1EA47}" type="presOf" srcId="{2493ECA0-371D-40DF-90BA-B48B606528BE}" destId="{051E8FF4-3792-6247-8068-639130BE9211}" srcOrd="0" destOrd="0" presId="urn:microsoft.com/office/officeart/2005/8/layout/target2"/>
    <dgm:cxn modelId="{9C125C5A-9410-F244-9DBB-AA1EDE917B65}" type="presOf" srcId="{0DD6D401-CCBE-FE48-92E9-B3A99CB50CA2}" destId="{C3E58E8B-68ED-CA4A-B1C7-79F7313A9A84}" srcOrd="0" destOrd="1" presId="urn:microsoft.com/office/officeart/2005/8/layout/target2"/>
    <dgm:cxn modelId="{6F0D1599-02B7-9A4A-96D9-74BC69EBACF8}" type="presOf" srcId="{1718FC1E-DE76-8E49-A6D3-A978168B08B3}" destId="{1F5570A3-74FB-7E43-8452-CE98ED46F92C}" srcOrd="0" destOrd="0" presId="urn:microsoft.com/office/officeart/2005/8/layout/target2"/>
    <dgm:cxn modelId="{A1A5F99B-408A-3A40-A498-8FB82029DDDF}" srcId="{1718FC1E-DE76-8E49-A6D3-A978168B08B3}" destId="{7DA37498-CA7D-8B4F-8BCE-B53AA5633CD7}" srcOrd="0" destOrd="0" parTransId="{5A27345A-2515-E34B-A896-EF4B9C455ADF}" sibTransId="{A564B57E-145C-B848-9D5C-1F78A7D48F41}"/>
    <dgm:cxn modelId="{0DF3969E-7425-964A-9413-AE82117789BC}" type="presOf" srcId="{4BB62508-68C4-3345-BF69-A824B70EFAB8}" destId="{C3E58E8B-68ED-CA4A-B1C7-79F7313A9A84}" srcOrd="0" destOrd="2" presId="urn:microsoft.com/office/officeart/2005/8/layout/target2"/>
    <dgm:cxn modelId="{960718A7-2AAA-9948-BD9C-750F348050FF}" srcId="{2493ECA0-371D-40DF-90BA-B48B606528BE}" destId="{925306B8-BA1D-854D-9938-044443F7A451}" srcOrd="0" destOrd="0" parTransId="{D21BCD6F-D7B6-AB42-AA8E-E622B563DB83}" sibTransId="{0F444E71-508D-FF4D-AE67-DFC257112542}"/>
    <dgm:cxn modelId="{7E3AA7A7-ABDE-9B4D-B9D0-B727C2017009}" srcId="{77E43476-3C06-E040-B625-3D42563B9AB7}" destId="{48682510-351B-A74A-B9C5-FD46837423FB}" srcOrd="2" destOrd="0" parTransId="{2EE7BC14-7078-0E4B-A25E-6E9414F457FA}" sibTransId="{B047520E-4835-1D48-B5B4-277B3DB0459C}"/>
    <dgm:cxn modelId="{8DB785A8-FE11-674B-AE93-973A73E46A4F}" type="presOf" srcId="{60FC05F2-8BBD-ED4A-AE32-EB26E97A3E53}" destId="{13331338-5EA7-2843-9966-C317DDB1AD67}" srcOrd="0" destOrd="1" presId="urn:microsoft.com/office/officeart/2005/8/layout/target2"/>
    <dgm:cxn modelId="{25D5EBA8-E641-D745-8033-7A1BC179BAB3}" type="presOf" srcId="{15335541-03DD-0B49-A36A-F4CC2EFE7D18}" destId="{4D1E735C-6130-5745-9776-8567D3AAAFF1}" srcOrd="0" destOrd="2" presId="urn:microsoft.com/office/officeart/2005/8/layout/target2"/>
    <dgm:cxn modelId="{9DBAC2AF-19ED-7349-853D-E3BBFB6045D4}" srcId="{11F0965A-1F25-3E40-8E54-6C5224EFE5D6}" destId="{AB8C2A79-2577-5040-ACCC-28516DB0FE55}" srcOrd="0" destOrd="0" parTransId="{B4546563-39A9-D34B-93CC-288728173FAC}" sibTransId="{E8E78FF2-8147-F747-9AA5-601DB7BC8E6D}"/>
    <dgm:cxn modelId="{914238B3-FA66-7241-9FDB-7EEDFD2F3430}" type="presOf" srcId="{485764B7-45C1-9346-9CF9-7B58911F8F22}" destId="{4D1E735C-6130-5745-9776-8567D3AAAFF1}" srcOrd="0" destOrd="3" presId="urn:microsoft.com/office/officeart/2005/8/layout/target2"/>
    <dgm:cxn modelId="{AE1EDEB3-AB12-4D4A-AEE3-9C1A79C5BDC1}" type="presOf" srcId="{F932025D-4407-462F-9D4A-95688410A097}" destId="{C20FE0FB-0F02-284C-A2CD-010CBDE1EC11}" srcOrd="0" destOrd="0" presId="urn:microsoft.com/office/officeart/2005/8/layout/target2"/>
    <dgm:cxn modelId="{D6D526B7-6879-BD48-9F34-FA8C97C7DB98}" type="presOf" srcId="{48682510-351B-A74A-B9C5-FD46837423FB}" destId="{BA5A06CC-E401-BD4C-85CC-6416794A1B73}" srcOrd="0" destOrd="3" presId="urn:microsoft.com/office/officeart/2005/8/layout/target2"/>
    <dgm:cxn modelId="{E6C356BD-5E1A-D741-A0AE-395DCD070418}" srcId="{AB8C2A79-2577-5040-ACCC-28516DB0FE55}" destId="{0DD6D401-CCBE-FE48-92E9-B3A99CB50CA2}" srcOrd="0" destOrd="0" parTransId="{6AB6A878-D3D3-1F47-A396-F08B7BA25A4C}" sibTransId="{284A7855-2CF9-744F-A2D5-2EAAA0277177}"/>
    <dgm:cxn modelId="{65C423C9-E944-0D42-8332-F65D4BF763F9}" type="presOf" srcId="{BAD0759C-7A65-1543-B514-15F1FEE6AD61}" destId="{DD8B0ACF-6AF3-EC4B-85AA-B562F1434A81}" srcOrd="0" destOrd="2" presId="urn:microsoft.com/office/officeart/2005/8/layout/target2"/>
    <dgm:cxn modelId="{4B2A6FCD-30F8-E04E-876A-B3F016E6DFF4}" srcId="{1585CF29-9B9D-AF48-B2B2-1EBA711A0F2F}" destId="{68566247-4787-6341-BE9B-6E02A969B0AA}" srcOrd="0" destOrd="0" parTransId="{5365D5E5-BE2D-E540-9749-35689AFAFC9A}" sibTransId="{423421DC-332B-F04E-886A-486A90E7FB12}"/>
    <dgm:cxn modelId="{92BDCDCE-F881-F64F-A982-61FDF649C32A}" srcId="{11F0965A-1F25-3E40-8E54-6C5224EFE5D6}" destId="{77E43476-3C06-E040-B625-3D42563B9AB7}" srcOrd="2" destOrd="0" parTransId="{57EE573B-BC39-2D47-8E96-1337816604B4}" sibTransId="{AA21B5A0-48FB-9E44-818A-EDF48C7FC34C}"/>
    <dgm:cxn modelId="{B5B826D2-159E-2445-860B-FD51D60BD6B8}" srcId="{F932025D-4407-462F-9D4A-95688410A097}" destId="{11F0965A-1F25-3E40-8E54-6C5224EFE5D6}" srcOrd="1" destOrd="0" parTransId="{414E15AB-2FC4-0A4F-8822-3553EBACBF57}" sibTransId="{5F1EFD69-BAAA-8A40-A3F9-BEBB54E9CDAA}"/>
    <dgm:cxn modelId="{645AFCDA-0D3B-624F-BB09-85AFEDE4BE8A}" srcId="{11F0965A-1F25-3E40-8E54-6C5224EFE5D6}" destId="{1585CF29-9B9D-AF48-B2B2-1EBA711A0F2F}" srcOrd="3" destOrd="0" parTransId="{36CB6BB4-94E3-0844-8C00-10F67D50494D}" sibTransId="{1EDE3D64-C285-3140-B016-DA0B68B808BF}"/>
    <dgm:cxn modelId="{E6E63FDB-EE53-2640-9037-F1DC3D147819}" srcId="{2493ECA0-371D-40DF-90BA-B48B606528BE}" destId="{E2C68A15-7E32-1F40-8D9A-DCC4686DC7E0}" srcOrd="1" destOrd="0" parTransId="{25F1D20C-89DB-444C-B55A-6BDCFEA093FD}" sibTransId="{690FB2CB-F79B-9D43-BCB6-3B82BCFD0507}"/>
    <dgm:cxn modelId="{DDEEF6EC-4FBB-F44D-BCFF-BDC225523E3C}" srcId="{B951F0B7-3E6A-6146-95F3-48332D23B35C}" destId="{15335541-03DD-0B49-A36A-F4CC2EFE7D18}" srcOrd="1" destOrd="0" parTransId="{72CFAED0-C307-E743-BC97-211C9B667295}" sibTransId="{399232F2-7EE8-3E4C-B7FC-02E95C077AD1}"/>
    <dgm:cxn modelId="{C3F703F4-C641-CC43-82CC-E0985A21E1C7}" type="presOf" srcId="{786A57BF-6E72-3449-BCCA-FC77F459AAAB}" destId="{BA5A06CC-E401-BD4C-85CC-6416794A1B73}" srcOrd="0" destOrd="1" presId="urn:microsoft.com/office/officeart/2005/8/layout/target2"/>
    <dgm:cxn modelId="{6D6D5A60-64CA-0542-AD6D-C86F0C5F1B5C}" type="presParOf" srcId="{C20FE0FB-0F02-284C-A2CD-010CBDE1EC11}" destId="{1DA7FCFC-9A59-8349-88EA-710250D73158}" srcOrd="0" destOrd="0" presId="urn:microsoft.com/office/officeart/2005/8/layout/target2"/>
    <dgm:cxn modelId="{74F01DF6-1BAF-494C-BA44-E8EB12955BA4}" type="presParOf" srcId="{1DA7FCFC-9A59-8349-88EA-710250D73158}" destId="{1F5570A3-74FB-7E43-8452-CE98ED46F92C}" srcOrd="0" destOrd="0" presId="urn:microsoft.com/office/officeart/2005/8/layout/target2"/>
    <dgm:cxn modelId="{1C3B9058-3E82-1B45-90FB-14C911CCE306}" type="presParOf" srcId="{1DA7FCFC-9A59-8349-88EA-710250D73158}" destId="{3E11C70A-38EC-0243-B58C-57EC6E38AFAB}" srcOrd="1" destOrd="0" presId="urn:microsoft.com/office/officeart/2005/8/layout/target2"/>
    <dgm:cxn modelId="{E1377473-BBE8-BD43-9A67-534C54CDEB67}" type="presParOf" srcId="{3E11C70A-38EC-0243-B58C-57EC6E38AFAB}" destId="{13331338-5EA7-2843-9966-C317DDB1AD67}" srcOrd="0" destOrd="0" presId="urn:microsoft.com/office/officeart/2005/8/layout/target2"/>
    <dgm:cxn modelId="{E572AEF6-FB55-3748-8D4E-18BC1E0A9471}" type="presParOf" srcId="{3E11C70A-38EC-0243-B58C-57EC6E38AFAB}" destId="{BED2CDB4-C4F4-A040-9F5A-42BBCDB6EEFA}" srcOrd="1" destOrd="0" presId="urn:microsoft.com/office/officeart/2005/8/layout/target2"/>
    <dgm:cxn modelId="{BAE722F8-620D-EA41-B342-8EB978B8AFFD}" type="presParOf" srcId="{3E11C70A-38EC-0243-B58C-57EC6E38AFAB}" destId="{051E8FF4-3792-6247-8068-639130BE9211}" srcOrd="2" destOrd="0" presId="urn:microsoft.com/office/officeart/2005/8/layout/target2"/>
    <dgm:cxn modelId="{D4CAC866-97DA-7D46-85BB-B1D53D4ECECC}" type="presParOf" srcId="{C20FE0FB-0F02-284C-A2CD-010CBDE1EC11}" destId="{64679C5C-E5C0-7C41-A2D4-27B7B22721E5}" srcOrd="1" destOrd="0" presId="urn:microsoft.com/office/officeart/2005/8/layout/target2"/>
    <dgm:cxn modelId="{E0AB0FEB-637D-E842-9870-8E83D7CCD9A8}" type="presParOf" srcId="{64679C5C-E5C0-7C41-A2D4-27B7B22721E5}" destId="{AE0F9E16-D63E-0142-ACE3-08DB31EC1A00}" srcOrd="0" destOrd="0" presId="urn:microsoft.com/office/officeart/2005/8/layout/target2"/>
    <dgm:cxn modelId="{A62625C3-D657-E540-B4AB-F072367182F6}" type="presParOf" srcId="{64679C5C-E5C0-7C41-A2D4-27B7B22721E5}" destId="{0DDE578D-EF15-8444-A711-28538E4DC2B5}" srcOrd="1" destOrd="0" presId="urn:microsoft.com/office/officeart/2005/8/layout/target2"/>
    <dgm:cxn modelId="{C597BE53-6564-2443-AAD3-A1A947C970D4}" type="presParOf" srcId="{0DDE578D-EF15-8444-A711-28538E4DC2B5}" destId="{C3E58E8B-68ED-CA4A-B1C7-79F7313A9A84}" srcOrd="0" destOrd="0" presId="urn:microsoft.com/office/officeart/2005/8/layout/target2"/>
    <dgm:cxn modelId="{DEB54032-3FC9-1B4C-B28A-51A4DDE4265F}" type="presParOf" srcId="{0DDE578D-EF15-8444-A711-28538E4DC2B5}" destId="{010B5C05-FBF4-AB4B-90FD-2C1DCE3589CA}" srcOrd="1" destOrd="0" presId="urn:microsoft.com/office/officeart/2005/8/layout/target2"/>
    <dgm:cxn modelId="{E9FAEC2C-0268-2B4A-B77F-940453880AA0}" type="presParOf" srcId="{0DDE578D-EF15-8444-A711-28538E4DC2B5}" destId="{4D1E735C-6130-5745-9776-8567D3AAAFF1}" srcOrd="2" destOrd="0" presId="urn:microsoft.com/office/officeart/2005/8/layout/target2"/>
    <dgm:cxn modelId="{6FB9BC25-4D7A-3845-99C4-7CCF1F03EFF0}" type="presParOf" srcId="{0DDE578D-EF15-8444-A711-28538E4DC2B5}" destId="{AFD78DD3-1502-1646-BAB8-7AED045A24FF}" srcOrd="3" destOrd="0" presId="urn:microsoft.com/office/officeart/2005/8/layout/target2"/>
    <dgm:cxn modelId="{6DC1BCCE-80DA-264C-972C-1D6FE621F0B8}" type="presParOf" srcId="{0DDE578D-EF15-8444-A711-28538E4DC2B5}" destId="{BA5A06CC-E401-BD4C-85CC-6416794A1B73}" srcOrd="4" destOrd="0" presId="urn:microsoft.com/office/officeart/2005/8/layout/target2"/>
    <dgm:cxn modelId="{27618867-A704-8D43-AB8A-2F279B5B1A2B}" type="presParOf" srcId="{0DDE578D-EF15-8444-A711-28538E4DC2B5}" destId="{5A71EEAC-70D0-584D-A154-A0510BF9F740}" srcOrd="5" destOrd="0" presId="urn:microsoft.com/office/officeart/2005/8/layout/target2"/>
    <dgm:cxn modelId="{C84603A0-59B7-4842-89AA-C03AE88F5B84}" type="presParOf" srcId="{0DDE578D-EF15-8444-A711-28538E4DC2B5}" destId="{DD8B0ACF-6AF3-EC4B-85AA-B562F1434A81}" srcOrd="6" destOrd="0" presId="urn:microsoft.com/office/officeart/2005/8/layout/targe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90397F97-3DA6-4649-A685-C12D01BDC8EA}" type="doc">
      <dgm:prSet loTypeId="urn:microsoft.com/office/officeart/2008/layout/LinedList" loCatId="list" qsTypeId="urn:microsoft.com/office/officeart/2005/8/quickstyle/simple2" qsCatId="simple" csTypeId="urn:microsoft.com/office/officeart/2005/8/colors/accent3_2" csCatId="accent3"/>
      <dgm:spPr/>
      <dgm:t>
        <a:bodyPr/>
        <a:lstStyle/>
        <a:p>
          <a:endParaRPr lang="en-US"/>
        </a:p>
      </dgm:t>
    </dgm:pt>
    <dgm:pt modelId="{C219A078-D0D7-49E2-ACE9-389F367419AB}">
      <dgm:prSet/>
      <dgm:spPr/>
      <dgm:t>
        <a:bodyPr/>
        <a:lstStyle/>
        <a:p>
          <a:r>
            <a:rPr lang="en-US" u="sng"/>
            <a:t>Elke</a:t>
          </a:r>
          <a:r>
            <a:rPr lang="en-US"/>
            <a:t> leerling beschikt op </a:t>
          </a:r>
          <a:r>
            <a:rPr lang="en-US" u="sng"/>
            <a:t>elk</a:t>
          </a:r>
          <a:r>
            <a:rPr lang="en-US"/>
            <a:t> moment over een </a:t>
          </a:r>
          <a:r>
            <a:rPr lang="en-US" u="sng"/>
            <a:t>eigen</a:t>
          </a:r>
          <a:r>
            <a:rPr lang="en-US"/>
            <a:t> toestel</a:t>
          </a:r>
        </a:p>
      </dgm:t>
    </dgm:pt>
    <dgm:pt modelId="{935E6FB9-C391-4A7A-A58D-CB8F390357A1}" type="parTrans" cxnId="{C8390B67-4993-4E51-9ED2-01C370B0A421}">
      <dgm:prSet/>
      <dgm:spPr/>
      <dgm:t>
        <a:bodyPr/>
        <a:lstStyle/>
        <a:p>
          <a:endParaRPr lang="en-US"/>
        </a:p>
      </dgm:t>
    </dgm:pt>
    <dgm:pt modelId="{A976E8E1-2F8B-419E-9C85-E3A1BA23674D}" type="sibTrans" cxnId="{C8390B67-4993-4E51-9ED2-01C370B0A421}">
      <dgm:prSet/>
      <dgm:spPr/>
      <dgm:t>
        <a:bodyPr/>
        <a:lstStyle/>
        <a:p>
          <a:endParaRPr lang="en-US"/>
        </a:p>
      </dgm:t>
    </dgm:pt>
    <dgm:pt modelId="{3C163B85-E7FE-40CE-9757-561E4A9BB60B}">
      <dgm:prSet/>
      <dgm:spPr/>
      <dgm:t>
        <a:bodyPr/>
        <a:lstStyle/>
        <a:p>
          <a:r>
            <a:rPr lang="en-US"/>
            <a:t>Identieke toestellen = snel aan de slag in de les</a:t>
          </a:r>
        </a:p>
      </dgm:t>
    </dgm:pt>
    <dgm:pt modelId="{FE1B5520-1610-4C90-ABCB-C321A1B8D30C}" type="parTrans" cxnId="{54274EB6-1887-4FD9-B597-596D447BCF20}">
      <dgm:prSet/>
      <dgm:spPr/>
      <dgm:t>
        <a:bodyPr/>
        <a:lstStyle/>
        <a:p>
          <a:endParaRPr lang="en-US"/>
        </a:p>
      </dgm:t>
    </dgm:pt>
    <dgm:pt modelId="{1A26534F-9860-44DA-9255-3F46EC93D8B2}" type="sibTrans" cxnId="{54274EB6-1887-4FD9-B597-596D447BCF20}">
      <dgm:prSet/>
      <dgm:spPr/>
      <dgm:t>
        <a:bodyPr/>
        <a:lstStyle/>
        <a:p>
          <a:endParaRPr lang="en-US"/>
        </a:p>
      </dgm:t>
    </dgm:pt>
    <dgm:pt modelId="{C4045DA2-262C-4D1B-A0F4-AC997E50963F}">
      <dgm:prSet/>
      <dgm:spPr/>
      <dgm:t>
        <a:bodyPr/>
        <a:lstStyle/>
        <a:p>
          <a:r>
            <a:rPr lang="en-US"/>
            <a:t>Vlottere digitale communicatie</a:t>
          </a:r>
        </a:p>
      </dgm:t>
    </dgm:pt>
    <dgm:pt modelId="{A01D7663-452B-474F-A4C0-24E497A6AC59}" type="parTrans" cxnId="{4C1016FA-4A89-4FDA-BEBE-BB391D8E8004}">
      <dgm:prSet/>
      <dgm:spPr/>
      <dgm:t>
        <a:bodyPr/>
        <a:lstStyle/>
        <a:p>
          <a:endParaRPr lang="en-US"/>
        </a:p>
      </dgm:t>
    </dgm:pt>
    <dgm:pt modelId="{A42EB2DF-148F-4A06-8E8A-557C8A6922AB}" type="sibTrans" cxnId="{4C1016FA-4A89-4FDA-BEBE-BB391D8E8004}">
      <dgm:prSet/>
      <dgm:spPr/>
      <dgm:t>
        <a:bodyPr/>
        <a:lstStyle/>
        <a:p>
          <a:endParaRPr lang="en-US"/>
        </a:p>
      </dgm:t>
    </dgm:pt>
    <dgm:pt modelId="{D5BF25DC-ABF0-4319-8D83-97D76E21C947}">
      <dgm:prSet/>
      <dgm:spPr/>
      <dgm:t>
        <a:bodyPr/>
        <a:lstStyle/>
        <a:p>
          <a:r>
            <a:rPr lang="en-US" dirty="0" err="1"/>
            <a:t>Verschuiving</a:t>
          </a:r>
          <a:r>
            <a:rPr lang="en-US" dirty="0"/>
            <a:t> van IT budget </a:t>
          </a:r>
          <a:r>
            <a:rPr lang="en-US" dirty="0" err="1"/>
            <a:t>naar</a:t>
          </a:r>
          <a:r>
            <a:rPr lang="en-US" dirty="0"/>
            <a:t> </a:t>
          </a:r>
          <a:r>
            <a:rPr lang="en-US" dirty="0" err="1"/>
            <a:t>o.a</a:t>
          </a:r>
          <a:r>
            <a:rPr lang="en-US" dirty="0"/>
            <a:t>. </a:t>
          </a:r>
          <a:r>
            <a:rPr lang="en-US" dirty="0" err="1"/>
            <a:t>wifi</a:t>
          </a:r>
          <a:r>
            <a:rPr lang="en-US" dirty="0"/>
            <a:t>, touchscreen,...</a:t>
          </a:r>
        </a:p>
      </dgm:t>
    </dgm:pt>
    <dgm:pt modelId="{14AAA457-F145-418B-87F3-2DE2FD0B9FA8}" type="parTrans" cxnId="{0357BCCC-91EB-427B-BC38-4756A189D7EF}">
      <dgm:prSet/>
      <dgm:spPr/>
      <dgm:t>
        <a:bodyPr/>
        <a:lstStyle/>
        <a:p>
          <a:endParaRPr lang="en-US"/>
        </a:p>
      </dgm:t>
    </dgm:pt>
    <dgm:pt modelId="{C7F90A42-67D1-48C2-898B-628B62490ACA}" type="sibTrans" cxnId="{0357BCCC-91EB-427B-BC38-4756A189D7EF}">
      <dgm:prSet/>
      <dgm:spPr/>
      <dgm:t>
        <a:bodyPr/>
        <a:lstStyle/>
        <a:p>
          <a:endParaRPr lang="en-US"/>
        </a:p>
      </dgm:t>
    </dgm:pt>
    <dgm:pt modelId="{BE497A55-C574-49CD-A381-8B714F5BE3D0}" type="pres">
      <dgm:prSet presAssocID="{90397F97-3DA6-4649-A685-C12D01BDC8EA}" presName="vert0" presStyleCnt="0">
        <dgm:presLayoutVars>
          <dgm:dir/>
          <dgm:animOne val="branch"/>
          <dgm:animLvl val="lvl"/>
        </dgm:presLayoutVars>
      </dgm:prSet>
      <dgm:spPr/>
    </dgm:pt>
    <dgm:pt modelId="{88FDEDD0-D7D6-4DFE-8266-DAD2D5DDB354}" type="pres">
      <dgm:prSet presAssocID="{C219A078-D0D7-49E2-ACE9-389F367419AB}" presName="thickLine" presStyleLbl="alignNode1" presStyleIdx="0" presStyleCnt="4"/>
      <dgm:spPr/>
    </dgm:pt>
    <dgm:pt modelId="{4E50C19A-0B7B-4DFE-A4D1-89BFDC94813D}" type="pres">
      <dgm:prSet presAssocID="{C219A078-D0D7-49E2-ACE9-389F367419AB}" presName="horz1" presStyleCnt="0"/>
      <dgm:spPr/>
    </dgm:pt>
    <dgm:pt modelId="{56F26370-A786-4B7D-B7C3-986DFA798E3B}" type="pres">
      <dgm:prSet presAssocID="{C219A078-D0D7-49E2-ACE9-389F367419AB}" presName="tx1" presStyleLbl="revTx" presStyleIdx="0" presStyleCnt="4"/>
      <dgm:spPr/>
    </dgm:pt>
    <dgm:pt modelId="{56EC121D-F539-46CE-847E-8EC1D5CDE652}" type="pres">
      <dgm:prSet presAssocID="{C219A078-D0D7-49E2-ACE9-389F367419AB}" presName="vert1" presStyleCnt="0"/>
      <dgm:spPr/>
    </dgm:pt>
    <dgm:pt modelId="{601E6691-DA9B-4D99-8491-FCEFBE3ADE8C}" type="pres">
      <dgm:prSet presAssocID="{3C163B85-E7FE-40CE-9757-561E4A9BB60B}" presName="thickLine" presStyleLbl="alignNode1" presStyleIdx="1" presStyleCnt="4"/>
      <dgm:spPr/>
    </dgm:pt>
    <dgm:pt modelId="{5679EFA6-DDC9-43C5-B7DD-FC8EF03C41CD}" type="pres">
      <dgm:prSet presAssocID="{3C163B85-E7FE-40CE-9757-561E4A9BB60B}" presName="horz1" presStyleCnt="0"/>
      <dgm:spPr/>
    </dgm:pt>
    <dgm:pt modelId="{97A71FEC-8FA5-42DB-AA67-1A066616C1BF}" type="pres">
      <dgm:prSet presAssocID="{3C163B85-E7FE-40CE-9757-561E4A9BB60B}" presName="tx1" presStyleLbl="revTx" presStyleIdx="1" presStyleCnt="4"/>
      <dgm:spPr/>
    </dgm:pt>
    <dgm:pt modelId="{1B873B08-D6DC-42F0-837E-D1411E39D365}" type="pres">
      <dgm:prSet presAssocID="{3C163B85-E7FE-40CE-9757-561E4A9BB60B}" presName="vert1" presStyleCnt="0"/>
      <dgm:spPr/>
    </dgm:pt>
    <dgm:pt modelId="{10BD1D74-5F93-4E44-AB5C-187067B5BAAE}" type="pres">
      <dgm:prSet presAssocID="{C4045DA2-262C-4D1B-A0F4-AC997E50963F}" presName="thickLine" presStyleLbl="alignNode1" presStyleIdx="2" presStyleCnt="4"/>
      <dgm:spPr/>
    </dgm:pt>
    <dgm:pt modelId="{18949B7F-3699-49CD-9BA8-2349FAD154CD}" type="pres">
      <dgm:prSet presAssocID="{C4045DA2-262C-4D1B-A0F4-AC997E50963F}" presName="horz1" presStyleCnt="0"/>
      <dgm:spPr/>
    </dgm:pt>
    <dgm:pt modelId="{B2493B56-3F43-4881-AF16-0FFD65F974BD}" type="pres">
      <dgm:prSet presAssocID="{C4045DA2-262C-4D1B-A0F4-AC997E50963F}" presName="tx1" presStyleLbl="revTx" presStyleIdx="2" presStyleCnt="4"/>
      <dgm:spPr/>
    </dgm:pt>
    <dgm:pt modelId="{96CA657A-26D0-4C6F-934B-18EF0963074F}" type="pres">
      <dgm:prSet presAssocID="{C4045DA2-262C-4D1B-A0F4-AC997E50963F}" presName="vert1" presStyleCnt="0"/>
      <dgm:spPr/>
    </dgm:pt>
    <dgm:pt modelId="{65730898-FD91-4346-AAD3-817257DF51FE}" type="pres">
      <dgm:prSet presAssocID="{D5BF25DC-ABF0-4319-8D83-97D76E21C947}" presName="thickLine" presStyleLbl="alignNode1" presStyleIdx="3" presStyleCnt="4"/>
      <dgm:spPr/>
    </dgm:pt>
    <dgm:pt modelId="{FB4DF90C-6BB4-41C5-85E1-7BC56CA841D0}" type="pres">
      <dgm:prSet presAssocID="{D5BF25DC-ABF0-4319-8D83-97D76E21C947}" presName="horz1" presStyleCnt="0"/>
      <dgm:spPr/>
    </dgm:pt>
    <dgm:pt modelId="{51B11E1E-3948-4D13-B340-09F0476D284C}" type="pres">
      <dgm:prSet presAssocID="{D5BF25DC-ABF0-4319-8D83-97D76E21C947}" presName="tx1" presStyleLbl="revTx" presStyleIdx="3" presStyleCnt="4"/>
      <dgm:spPr/>
    </dgm:pt>
    <dgm:pt modelId="{A6732224-A496-405F-8325-D49E09BB350F}" type="pres">
      <dgm:prSet presAssocID="{D5BF25DC-ABF0-4319-8D83-97D76E21C947}" presName="vert1" presStyleCnt="0"/>
      <dgm:spPr/>
    </dgm:pt>
  </dgm:ptLst>
  <dgm:cxnLst>
    <dgm:cxn modelId="{4CFEEC30-87D4-41F9-BC19-0A8EBE9A0B38}" type="presOf" srcId="{90397F97-3DA6-4649-A685-C12D01BDC8EA}" destId="{BE497A55-C574-49CD-A381-8B714F5BE3D0}" srcOrd="0" destOrd="0" presId="urn:microsoft.com/office/officeart/2008/layout/LinedList"/>
    <dgm:cxn modelId="{C8390B67-4993-4E51-9ED2-01C370B0A421}" srcId="{90397F97-3DA6-4649-A685-C12D01BDC8EA}" destId="{C219A078-D0D7-49E2-ACE9-389F367419AB}" srcOrd="0" destOrd="0" parTransId="{935E6FB9-C391-4A7A-A58D-CB8F390357A1}" sibTransId="{A976E8E1-2F8B-419E-9C85-E3A1BA23674D}"/>
    <dgm:cxn modelId="{E1AAA654-FD5C-4498-972A-CDA8108349CF}" type="presOf" srcId="{C219A078-D0D7-49E2-ACE9-389F367419AB}" destId="{56F26370-A786-4B7D-B7C3-986DFA798E3B}" srcOrd="0" destOrd="0" presId="urn:microsoft.com/office/officeart/2008/layout/LinedList"/>
    <dgm:cxn modelId="{EBBC8585-4963-4844-8055-C1C0B0B3291E}" type="presOf" srcId="{C4045DA2-262C-4D1B-A0F4-AC997E50963F}" destId="{B2493B56-3F43-4881-AF16-0FFD65F974BD}" srcOrd="0" destOrd="0" presId="urn:microsoft.com/office/officeart/2008/layout/LinedList"/>
    <dgm:cxn modelId="{54274EB6-1887-4FD9-B597-596D447BCF20}" srcId="{90397F97-3DA6-4649-A685-C12D01BDC8EA}" destId="{3C163B85-E7FE-40CE-9757-561E4A9BB60B}" srcOrd="1" destOrd="0" parTransId="{FE1B5520-1610-4C90-ABCB-C321A1B8D30C}" sibTransId="{1A26534F-9860-44DA-9255-3F46EC93D8B2}"/>
    <dgm:cxn modelId="{0357BCCC-91EB-427B-BC38-4756A189D7EF}" srcId="{90397F97-3DA6-4649-A685-C12D01BDC8EA}" destId="{D5BF25DC-ABF0-4319-8D83-97D76E21C947}" srcOrd="3" destOrd="0" parTransId="{14AAA457-F145-418B-87F3-2DE2FD0B9FA8}" sibTransId="{C7F90A42-67D1-48C2-898B-628B62490ACA}"/>
    <dgm:cxn modelId="{071D75CF-2DCA-4E46-8C81-B8261942FA78}" type="presOf" srcId="{D5BF25DC-ABF0-4319-8D83-97D76E21C947}" destId="{51B11E1E-3948-4D13-B340-09F0476D284C}" srcOrd="0" destOrd="0" presId="urn:microsoft.com/office/officeart/2008/layout/LinedList"/>
    <dgm:cxn modelId="{096845F0-2359-4BB1-BE7A-70865E6BD3F1}" type="presOf" srcId="{3C163B85-E7FE-40CE-9757-561E4A9BB60B}" destId="{97A71FEC-8FA5-42DB-AA67-1A066616C1BF}" srcOrd="0" destOrd="0" presId="urn:microsoft.com/office/officeart/2008/layout/LinedList"/>
    <dgm:cxn modelId="{4C1016FA-4A89-4FDA-BEBE-BB391D8E8004}" srcId="{90397F97-3DA6-4649-A685-C12D01BDC8EA}" destId="{C4045DA2-262C-4D1B-A0F4-AC997E50963F}" srcOrd="2" destOrd="0" parTransId="{A01D7663-452B-474F-A4C0-24E497A6AC59}" sibTransId="{A42EB2DF-148F-4A06-8E8A-557C8A6922AB}"/>
    <dgm:cxn modelId="{7372DCD0-3E10-497B-B89F-529FFD3D5481}" type="presParOf" srcId="{BE497A55-C574-49CD-A381-8B714F5BE3D0}" destId="{88FDEDD0-D7D6-4DFE-8266-DAD2D5DDB354}" srcOrd="0" destOrd="0" presId="urn:microsoft.com/office/officeart/2008/layout/LinedList"/>
    <dgm:cxn modelId="{C2F9874F-8D5F-49A3-B01B-9BEEF7EAC16B}" type="presParOf" srcId="{BE497A55-C574-49CD-A381-8B714F5BE3D0}" destId="{4E50C19A-0B7B-4DFE-A4D1-89BFDC94813D}" srcOrd="1" destOrd="0" presId="urn:microsoft.com/office/officeart/2008/layout/LinedList"/>
    <dgm:cxn modelId="{8C017F3D-1F93-481E-9823-AEB5812E4471}" type="presParOf" srcId="{4E50C19A-0B7B-4DFE-A4D1-89BFDC94813D}" destId="{56F26370-A786-4B7D-B7C3-986DFA798E3B}" srcOrd="0" destOrd="0" presId="urn:microsoft.com/office/officeart/2008/layout/LinedList"/>
    <dgm:cxn modelId="{0161E07A-5FE1-411C-8718-DADB10496A14}" type="presParOf" srcId="{4E50C19A-0B7B-4DFE-A4D1-89BFDC94813D}" destId="{56EC121D-F539-46CE-847E-8EC1D5CDE652}" srcOrd="1" destOrd="0" presId="urn:microsoft.com/office/officeart/2008/layout/LinedList"/>
    <dgm:cxn modelId="{BD736909-EB3E-410C-B636-8DA26AB0FCDD}" type="presParOf" srcId="{BE497A55-C574-49CD-A381-8B714F5BE3D0}" destId="{601E6691-DA9B-4D99-8491-FCEFBE3ADE8C}" srcOrd="2" destOrd="0" presId="urn:microsoft.com/office/officeart/2008/layout/LinedList"/>
    <dgm:cxn modelId="{2B17EF2C-3628-4A36-BA98-C719D6D26C5A}" type="presParOf" srcId="{BE497A55-C574-49CD-A381-8B714F5BE3D0}" destId="{5679EFA6-DDC9-43C5-B7DD-FC8EF03C41CD}" srcOrd="3" destOrd="0" presId="urn:microsoft.com/office/officeart/2008/layout/LinedList"/>
    <dgm:cxn modelId="{0B26418C-B236-4C84-80D5-DA070A0534A2}" type="presParOf" srcId="{5679EFA6-DDC9-43C5-B7DD-FC8EF03C41CD}" destId="{97A71FEC-8FA5-42DB-AA67-1A066616C1BF}" srcOrd="0" destOrd="0" presId="urn:microsoft.com/office/officeart/2008/layout/LinedList"/>
    <dgm:cxn modelId="{5F8177F7-54F8-499B-8A7C-60F07E55ED3A}" type="presParOf" srcId="{5679EFA6-DDC9-43C5-B7DD-FC8EF03C41CD}" destId="{1B873B08-D6DC-42F0-837E-D1411E39D365}" srcOrd="1" destOrd="0" presId="urn:microsoft.com/office/officeart/2008/layout/LinedList"/>
    <dgm:cxn modelId="{513D6C51-528D-489D-8A19-89552CD58E52}" type="presParOf" srcId="{BE497A55-C574-49CD-A381-8B714F5BE3D0}" destId="{10BD1D74-5F93-4E44-AB5C-187067B5BAAE}" srcOrd="4" destOrd="0" presId="urn:microsoft.com/office/officeart/2008/layout/LinedList"/>
    <dgm:cxn modelId="{1BBD41DA-50F8-45BB-A884-4AE7A7382C6B}" type="presParOf" srcId="{BE497A55-C574-49CD-A381-8B714F5BE3D0}" destId="{18949B7F-3699-49CD-9BA8-2349FAD154CD}" srcOrd="5" destOrd="0" presId="urn:microsoft.com/office/officeart/2008/layout/LinedList"/>
    <dgm:cxn modelId="{B2EF31D0-B331-4C32-A327-6DF9D3D55547}" type="presParOf" srcId="{18949B7F-3699-49CD-9BA8-2349FAD154CD}" destId="{B2493B56-3F43-4881-AF16-0FFD65F974BD}" srcOrd="0" destOrd="0" presId="urn:microsoft.com/office/officeart/2008/layout/LinedList"/>
    <dgm:cxn modelId="{C69716E2-4034-43A7-A805-8C10D64AF818}" type="presParOf" srcId="{18949B7F-3699-49CD-9BA8-2349FAD154CD}" destId="{96CA657A-26D0-4C6F-934B-18EF0963074F}" srcOrd="1" destOrd="0" presId="urn:microsoft.com/office/officeart/2008/layout/LinedList"/>
    <dgm:cxn modelId="{9C4C3EC8-ABD2-4711-9847-2E4E431C634A}" type="presParOf" srcId="{BE497A55-C574-49CD-A381-8B714F5BE3D0}" destId="{65730898-FD91-4346-AAD3-817257DF51FE}" srcOrd="6" destOrd="0" presId="urn:microsoft.com/office/officeart/2008/layout/LinedList"/>
    <dgm:cxn modelId="{9C93F066-2319-453B-A390-59A4AA8F73D4}" type="presParOf" srcId="{BE497A55-C574-49CD-A381-8B714F5BE3D0}" destId="{FB4DF90C-6BB4-41C5-85E1-7BC56CA841D0}" srcOrd="7" destOrd="0" presId="urn:microsoft.com/office/officeart/2008/layout/LinedList"/>
    <dgm:cxn modelId="{5BE1616A-0419-455E-8A70-C8EC01155A93}" type="presParOf" srcId="{FB4DF90C-6BB4-41C5-85E1-7BC56CA841D0}" destId="{51B11E1E-3948-4D13-B340-09F0476D284C}" srcOrd="0" destOrd="0" presId="urn:microsoft.com/office/officeart/2008/layout/LinedList"/>
    <dgm:cxn modelId="{20F28E4D-334A-4FC5-B7F1-90B4628F4067}" type="presParOf" srcId="{FB4DF90C-6BB4-41C5-85E1-7BC56CA841D0}" destId="{A6732224-A496-405F-8325-D49E09BB350F}"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D4A750F9-90B2-4A39-B25C-BA8545595855}" type="doc">
      <dgm:prSet loTypeId="urn:microsoft.com/office/officeart/2005/8/layout/hierarchy1" loCatId="hierarchy" qsTypeId="urn:microsoft.com/office/officeart/2005/8/quickstyle/simple1" qsCatId="simple" csTypeId="urn:microsoft.com/office/officeart/2005/8/colors/colorful1" csCatId="colorful"/>
      <dgm:spPr/>
      <dgm:t>
        <a:bodyPr/>
        <a:lstStyle/>
        <a:p>
          <a:endParaRPr lang="en-US"/>
        </a:p>
      </dgm:t>
    </dgm:pt>
    <dgm:pt modelId="{E94F6252-3B06-4733-83B7-D242AFC3208D}">
      <dgm:prSet/>
      <dgm:spPr/>
      <dgm:t>
        <a:bodyPr/>
        <a:lstStyle/>
        <a:p>
          <a:r>
            <a:rPr lang="nl-NL"/>
            <a:t>Maak meerjarenplanning op</a:t>
          </a:r>
          <a:endParaRPr lang="en-US"/>
        </a:p>
      </dgm:t>
    </dgm:pt>
    <dgm:pt modelId="{1E5804CC-143C-459C-AA63-02ABB7E97894}" type="parTrans" cxnId="{E8D93AA9-F2B2-4359-8177-EE037F85B282}">
      <dgm:prSet/>
      <dgm:spPr/>
      <dgm:t>
        <a:bodyPr/>
        <a:lstStyle/>
        <a:p>
          <a:endParaRPr lang="en-US"/>
        </a:p>
      </dgm:t>
    </dgm:pt>
    <dgm:pt modelId="{9502B4E6-B3FB-44D2-A7BE-2382A4794756}" type="sibTrans" cxnId="{E8D93AA9-F2B2-4359-8177-EE037F85B282}">
      <dgm:prSet/>
      <dgm:spPr/>
      <dgm:t>
        <a:bodyPr/>
        <a:lstStyle/>
        <a:p>
          <a:endParaRPr lang="en-US"/>
        </a:p>
      </dgm:t>
    </dgm:pt>
    <dgm:pt modelId="{C2606394-8DD4-4E43-9A65-797096C4CB3B}">
      <dgm:prSet/>
      <dgm:spPr/>
      <dgm:t>
        <a:bodyPr/>
        <a:lstStyle/>
        <a:p>
          <a:r>
            <a:rPr lang="nl-NL"/>
            <a:t>Koop consistent</a:t>
          </a:r>
          <a:endParaRPr lang="en-US"/>
        </a:p>
      </dgm:t>
    </dgm:pt>
    <dgm:pt modelId="{E5C5A51D-910F-48D7-A23F-A33E42125D9D}" type="parTrans" cxnId="{55CE0D40-3F51-4E52-87BF-20975C1CB509}">
      <dgm:prSet/>
      <dgm:spPr/>
      <dgm:t>
        <a:bodyPr/>
        <a:lstStyle/>
        <a:p>
          <a:endParaRPr lang="en-US"/>
        </a:p>
      </dgm:t>
    </dgm:pt>
    <dgm:pt modelId="{F3288FA4-6B32-42BE-AB9E-D3FE99FD307D}" type="sibTrans" cxnId="{55CE0D40-3F51-4E52-87BF-20975C1CB509}">
      <dgm:prSet/>
      <dgm:spPr/>
      <dgm:t>
        <a:bodyPr/>
        <a:lstStyle/>
        <a:p>
          <a:endParaRPr lang="en-US"/>
        </a:p>
      </dgm:t>
    </dgm:pt>
    <dgm:pt modelId="{9F3AE4A2-CC97-4496-AE76-39795761CDAA}">
      <dgm:prSet/>
      <dgm:spPr/>
      <dgm:t>
        <a:bodyPr/>
        <a:lstStyle/>
        <a:p>
          <a:r>
            <a:rPr lang="nl-NL"/>
            <a:t>Koppel terug met inventaris</a:t>
          </a:r>
          <a:endParaRPr lang="en-US"/>
        </a:p>
      </dgm:t>
    </dgm:pt>
    <dgm:pt modelId="{94D12E99-8416-42B3-B7C6-9569D7EFEADE}" type="parTrans" cxnId="{7E369E57-295F-47F4-8008-BD0F075CF2F9}">
      <dgm:prSet/>
      <dgm:spPr/>
      <dgm:t>
        <a:bodyPr/>
        <a:lstStyle/>
        <a:p>
          <a:endParaRPr lang="en-US"/>
        </a:p>
      </dgm:t>
    </dgm:pt>
    <dgm:pt modelId="{84CDDB2C-6EC1-4F6C-B9E0-40F6CD6E2CBE}" type="sibTrans" cxnId="{7E369E57-295F-47F4-8008-BD0F075CF2F9}">
      <dgm:prSet/>
      <dgm:spPr/>
      <dgm:t>
        <a:bodyPr/>
        <a:lstStyle/>
        <a:p>
          <a:endParaRPr lang="en-US"/>
        </a:p>
      </dgm:t>
    </dgm:pt>
    <dgm:pt modelId="{75BE5427-533A-BB46-B578-620F3D0DB8A4}" type="pres">
      <dgm:prSet presAssocID="{D4A750F9-90B2-4A39-B25C-BA8545595855}" presName="hierChild1" presStyleCnt="0">
        <dgm:presLayoutVars>
          <dgm:chPref val="1"/>
          <dgm:dir/>
          <dgm:animOne val="branch"/>
          <dgm:animLvl val="lvl"/>
          <dgm:resizeHandles/>
        </dgm:presLayoutVars>
      </dgm:prSet>
      <dgm:spPr/>
    </dgm:pt>
    <dgm:pt modelId="{82320B22-E4D7-3847-BE92-1CE4D760DA43}" type="pres">
      <dgm:prSet presAssocID="{E94F6252-3B06-4733-83B7-D242AFC3208D}" presName="hierRoot1" presStyleCnt="0"/>
      <dgm:spPr/>
    </dgm:pt>
    <dgm:pt modelId="{B8849EF2-7313-6B4F-8C55-CE514A8467CC}" type="pres">
      <dgm:prSet presAssocID="{E94F6252-3B06-4733-83B7-D242AFC3208D}" presName="composite" presStyleCnt="0"/>
      <dgm:spPr/>
    </dgm:pt>
    <dgm:pt modelId="{C02D3D83-42D0-8A43-974A-FD51CD0D62A4}" type="pres">
      <dgm:prSet presAssocID="{E94F6252-3B06-4733-83B7-D242AFC3208D}" presName="background" presStyleLbl="node0" presStyleIdx="0" presStyleCnt="3"/>
      <dgm:spPr/>
    </dgm:pt>
    <dgm:pt modelId="{DAFB7224-810D-2E4B-B99F-714D855D5C48}" type="pres">
      <dgm:prSet presAssocID="{E94F6252-3B06-4733-83B7-D242AFC3208D}" presName="text" presStyleLbl="fgAcc0" presStyleIdx="0" presStyleCnt="3">
        <dgm:presLayoutVars>
          <dgm:chPref val="3"/>
        </dgm:presLayoutVars>
      </dgm:prSet>
      <dgm:spPr/>
    </dgm:pt>
    <dgm:pt modelId="{AC50657D-1169-4945-9A60-18410E5004A6}" type="pres">
      <dgm:prSet presAssocID="{E94F6252-3B06-4733-83B7-D242AFC3208D}" presName="hierChild2" presStyleCnt="0"/>
      <dgm:spPr/>
    </dgm:pt>
    <dgm:pt modelId="{F0270356-85C6-3947-A70B-B39A67A91467}" type="pres">
      <dgm:prSet presAssocID="{C2606394-8DD4-4E43-9A65-797096C4CB3B}" presName="hierRoot1" presStyleCnt="0"/>
      <dgm:spPr/>
    </dgm:pt>
    <dgm:pt modelId="{AFC90C7F-A0ED-AF4F-8DB7-81F880911C88}" type="pres">
      <dgm:prSet presAssocID="{C2606394-8DD4-4E43-9A65-797096C4CB3B}" presName="composite" presStyleCnt="0"/>
      <dgm:spPr/>
    </dgm:pt>
    <dgm:pt modelId="{22FC1B42-3F97-D747-A5B3-55A9680FF504}" type="pres">
      <dgm:prSet presAssocID="{C2606394-8DD4-4E43-9A65-797096C4CB3B}" presName="background" presStyleLbl="node0" presStyleIdx="1" presStyleCnt="3"/>
      <dgm:spPr/>
    </dgm:pt>
    <dgm:pt modelId="{316FB31B-BFE3-9740-9C67-BC439DBA646E}" type="pres">
      <dgm:prSet presAssocID="{C2606394-8DD4-4E43-9A65-797096C4CB3B}" presName="text" presStyleLbl="fgAcc0" presStyleIdx="1" presStyleCnt="3">
        <dgm:presLayoutVars>
          <dgm:chPref val="3"/>
        </dgm:presLayoutVars>
      </dgm:prSet>
      <dgm:spPr/>
    </dgm:pt>
    <dgm:pt modelId="{A5F5E4BA-8630-7E48-A7A9-793712337F3E}" type="pres">
      <dgm:prSet presAssocID="{C2606394-8DD4-4E43-9A65-797096C4CB3B}" presName="hierChild2" presStyleCnt="0"/>
      <dgm:spPr/>
    </dgm:pt>
    <dgm:pt modelId="{01583CB1-2CB3-1440-85DA-DCF9E0D5FBE8}" type="pres">
      <dgm:prSet presAssocID="{9F3AE4A2-CC97-4496-AE76-39795761CDAA}" presName="hierRoot1" presStyleCnt="0"/>
      <dgm:spPr/>
    </dgm:pt>
    <dgm:pt modelId="{63F8E89B-6F44-9848-A990-0830397DFE80}" type="pres">
      <dgm:prSet presAssocID="{9F3AE4A2-CC97-4496-AE76-39795761CDAA}" presName="composite" presStyleCnt="0"/>
      <dgm:spPr/>
    </dgm:pt>
    <dgm:pt modelId="{D457DB86-7CDF-2942-B42B-09DC693F11EC}" type="pres">
      <dgm:prSet presAssocID="{9F3AE4A2-CC97-4496-AE76-39795761CDAA}" presName="background" presStyleLbl="node0" presStyleIdx="2" presStyleCnt="3"/>
      <dgm:spPr/>
    </dgm:pt>
    <dgm:pt modelId="{8735E29B-5CDD-4F42-A9AA-ABCC4916C9F4}" type="pres">
      <dgm:prSet presAssocID="{9F3AE4A2-CC97-4496-AE76-39795761CDAA}" presName="text" presStyleLbl="fgAcc0" presStyleIdx="2" presStyleCnt="3">
        <dgm:presLayoutVars>
          <dgm:chPref val="3"/>
        </dgm:presLayoutVars>
      </dgm:prSet>
      <dgm:spPr/>
    </dgm:pt>
    <dgm:pt modelId="{7E289C7C-628C-F24E-94DB-C26646AFD3C6}" type="pres">
      <dgm:prSet presAssocID="{9F3AE4A2-CC97-4496-AE76-39795761CDAA}" presName="hierChild2" presStyleCnt="0"/>
      <dgm:spPr/>
    </dgm:pt>
  </dgm:ptLst>
  <dgm:cxnLst>
    <dgm:cxn modelId="{BB51ED0C-F32C-DB41-A186-8A349D25A03F}" type="presOf" srcId="{C2606394-8DD4-4E43-9A65-797096C4CB3B}" destId="{316FB31B-BFE3-9740-9C67-BC439DBA646E}" srcOrd="0" destOrd="0" presId="urn:microsoft.com/office/officeart/2005/8/layout/hierarchy1"/>
    <dgm:cxn modelId="{55CE0D40-3F51-4E52-87BF-20975C1CB509}" srcId="{D4A750F9-90B2-4A39-B25C-BA8545595855}" destId="{C2606394-8DD4-4E43-9A65-797096C4CB3B}" srcOrd="1" destOrd="0" parTransId="{E5C5A51D-910F-48D7-A23F-A33E42125D9D}" sibTransId="{F3288FA4-6B32-42BE-AB9E-D3FE99FD307D}"/>
    <dgm:cxn modelId="{67B7C042-C4FB-0349-97EF-7F8ED7C9D35A}" type="presOf" srcId="{E94F6252-3B06-4733-83B7-D242AFC3208D}" destId="{DAFB7224-810D-2E4B-B99F-714D855D5C48}" srcOrd="0" destOrd="0" presId="urn:microsoft.com/office/officeart/2005/8/layout/hierarchy1"/>
    <dgm:cxn modelId="{7E369E57-295F-47F4-8008-BD0F075CF2F9}" srcId="{D4A750F9-90B2-4A39-B25C-BA8545595855}" destId="{9F3AE4A2-CC97-4496-AE76-39795761CDAA}" srcOrd="2" destOrd="0" parTransId="{94D12E99-8416-42B3-B7C6-9569D7EFEADE}" sibTransId="{84CDDB2C-6EC1-4F6C-B9E0-40F6CD6E2CBE}"/>
    <dgm:cxn modelId="{406D0CA6-2253-9446-A19C-4F6A24104279}" type="presOf" srcId="{D4A750F9-90B2-4A39-B25C-BA8545595855}" destId="{75BE5427-533A-BB46-B578-620F3D0DB8A4}" srcOrd="0" destOrd="0" presId="urn:microsoft.com/office/officeart/2005/8/layout/hierarchy1"/>
    <dgm:cxn modelId="{E8D93AA9-F2B2-4359-8177-EE037F85B282}" srcId="{D4A750F9-90B2-4A39-B25C-BA8545595855}" destId="{E94F6252-3B06-4733-83B7-D242AFC3208D}" srcOrd="0" destOrd="0" parTransId="{1E5804CC-143C-459C-AA63-02ABB7E97894}" sibTransId="{9502B4E6-B3FB-44D2-A7BE-2382A4794756}"/>
    <dgm:cxn modelId="{1D1641DC-B75F-6C4B-A1D5-08350DC9E995}" type="presOf" srcId="{9F3AE4A2-CC97-4496-AE76-39795761CDAA}" destId="{8735E29B-5CDD-4F42-A9AA-ABCC4916C9F4}" srcOrd="0" destOrd="0" presId="urn:microsoft.com/office/officeart/2005/8/layout/hierarchy1"/>
    <dgm:cxn modelId="{CFF1AA34-31CC-6B47-9FBF-FAD26A071C48}" type="presParOf" srcId="{75BE5427-533A-BB46-B578-620F3D0DB8A4}" destId="{82320B22-E4D7-3847-BE92-1CE4D760DA43}" srcOrd="0" destOrd="0" presId="urn:microsoft.com/office/officeart/2005/8/layout/hierarchy1"/>
    <dgm:cxn modelId="{9C4141A1-15B6-514C-81FF-AD0B024835BC}" type="presParOf" srcId="{82320B22-E4D7-3847-BE92-1CE4D760DA43}" destId="{B8849EF2-7313-6B4F-8C55-CE514A8467CC}" srcOrd="0" destOrd="0" presId="urn:microsoft.com/office/officeart/2005/8/layout/hierarchy1"/>
    <dgm:cxn modelId="{EDC1E87F-C470-2D4E-822F-6B08A05593B5}" type="presParOf" srcId="{B8849EF2-7313-6B4F-8C55-CE514A8467CC}" destId="{C02D3D83-42D0-8A43-974A-FD51CD0D62A4}" srcOrd="0" destOrd="0" presId="urn:microsoft.com/office/officeart/2005/8/layout/hierarchy1"/>
    <dgm:cxn modelId="{3CF23296-E197-4843-90CB-2334A7F3F864}" type="presParOf" srcId="{B8849EF2-7313-6B4F-8C55-CE514A8467CC}" destId="{DAFB7224-810D-2E4B-B99F-714D855D5C48}" srcOrd="1" destOrd="0" presId="urn:microsoft.com/office/officeart/2005/8/layout/hierarchy1"/>
    <dgm:cxn modelId="{66D05381-BF6B-C84C-991F-0D1FE4C12213}" type="presParOf" srcId="{82320B22-E4D7-3847-BE92-1CE4D760DA43}" destId="{AC50657D-1169-4945-9A60-18410E5004A6}" srcOrd="1" destOrd="0" presId="urn:microsoft.com/office/officeart/2005/8/layout/hierarchy1"/>
    <dgm:cxn modelId="{E54090C1-D779-1E42-A947-3ECE92557FBF}" type="presParOf" srcId="{75BE5427-533A-BB46-B578-620F3D0DB8A4}" destId="{F0270356-85C6-3947-A70B-B39A67A91467}" srcOrd="1" destOrd="0" presId="urn:microsoft.com/office/officeart/2005/8/layout/hierarchy1"/>
    <dgm:cxn modelId="{A0122912-6EC8-354F-A0BE-381DCC2C9B64}" type="presParOf" srcId="{F0270356-85C6-3947-A70B-B39A67A91467}" destId="{AFC90C7F-A0ED-AF4F-8DB7-81F880911C88}" srcOrd="0" destOrd="0" presId="urn:microsoft.com/office/officeart/2005/8/layout/hierarchy1"/>
    <dgm:cxn modelId="{77D7A693-7CBF-164F-9F36-C46B8988BBA2}" type="presParOf" srcId="{AFC90C7F-A0ED-AF4F-8DB7-81F880911C88}" destId="{22FC1B42-3F97-D747-A5B3-55A9680FF504}" srcOrd="0" destOrd="0" presId="urn:microsoft.com/office/officeart/2005/8/layout/hierarchy1"/>
    <dgm:cxn modelId="{8BB2A7A0-7845-8A47-9D9F-CDDE2DB325F0}" type="presParOf" srcId="{AFC90C7F-A0ED-AF4F-8DB7-81F880911C88}" destId="{316FB31B-BFE3-9740-9C67-BC439DBA646E}" srcOrd="1" destOrd="0" presId="urn:microsoft.com/office/officeart/2005/8/layout/hierarchy1"/>
    <dgm:cxn modelId="{42E74360-6322-294B-AEA7-02BFEFD411AC}" type="presParOf" srcId="{F0270356-85C6-3947-A70B-B39A67A91467}" destId="{A5F5E4BA-8630-7E48-A7A9-793712337F3E}" srcOrd="1" destOrd="0" presId="urn:microsoft.com/office/officeart/2005/8/layout/hierarchy1"/>
    <dgm:cxn modelId="{FF97D791-0A6A-104C-ADE0-41FEC85F65C9}" type="presParOf" srcId="{75BE5427-533A-BB46-B578-620F3D0DB8A4}" destId="{01583CB1-2CB3-1440-85DA-DCF9E0D5FBE8}" srcOrd="2" destOrd="0" presId="urn:microsoft.com/office/officeart/2005/8/layout/hierarchy1"/>
    <dgm:cxn modelId="{9E7B1169-972A-FC4B-9701-D873411E7F9A}" type="presParOf" srcId="{01583CB1-2CB3-1440-85DA-DCF9E0D5FBE8}" destId="{63F8E89B-6F44-9848-A990-0830397DFE80}" srcOrd="0" destOrd="0" presId="urn:microsoft.com/office/officeart/2005/8/layout/hierarchy1"/>
    <dgm:cxn modelId="{219E7831-A8A5-2840-885B-A029E2777B1D}" type="presParOf" srcId="{63F8E89B-6F44-9848-A990-0830397DFE80}" destId="{D457DB86-7CDF-2942-B42B-09DC693F11EC}" srcOrd="0" destOrd="0" presId="urn:microsoft.com/office/officeart/2005/8/layout/hierarchy1"/>
    <dgm:cxn modelId="{FF1FB660-F78F-FB4C-B8C6-103F4E428ECF}" type="presParOf" srcId="{63F8E89B-6F44-9848-A990-0830397DFE80}" destId="{8735E29B-5CDD-4F42-A9AA-ABCC4916C9F4}" srcOrd="1" destOrd="0" presId="urn:microsoft.com/office/officeart/2005/8/layout/hierarchy1"/>
    <dgm:cxn modelId="{C0063D4B-5CC9-7F4C-9DB7-C3C6E885611F}" type="presParOf" srcId="{01583CB1-2CB3-1440-85DA-DCF9E0D5FBE8}" destId="{7E289C7C-628C-F24E-94DB-C26646AFD3C6}"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D5668303-540C-470F-8D21-3D7F006D5BE2}" type="doc">
      <dgm:prSet loTypeId="urn:microsoft.com/office/officeart/2005/8/layout/vList2" loCatId="list" qsTypeId="urn:microsoft.com/office/officeart/2005/8/quickstyle/simple3" qsCatId="simple" csTypeId="urn:microsoft.com/office/officeart/2005/8/colors/colorful2" csCatId="colorful" phldr="1"/>
      <dgm:spPr/>
      <dgm:t>
        <a:bodyPr/>
        <a:lstStyle/>
        <a:p>
          <a:endParaRPr lang="en-US"/>
        </a:p>
      </dgm:t>
    </dgm:pt>
    <dgm:pt modelId="{4CD30542-7FD4-4AEE-9EEF-3F8C0DAB11D5}">
      <dgm:prSet/>
      <dgm:spPr/>
      <dgm:t>
        <a:bodyPr/>
        <a:lstStyle/>
        <a:p>
          <a:r>
            <a:rPr lang="nl-BE"/>
            <a:t>Stapsgewijze invoer</a:t>
          </a:r>
          <a:endParaRPr lang="en-US"/>
        </a:p>
      </dgm:t>
    </dgm:pt>
    <dgm:pt modelId="{0BEE4F92-62B0-41E0-8342-2209EFDA3290}" type="parTrans" cxnId="{A01D2B50-F185-4284-905B-5B78B1C38D64}">
      <dgm:prSet/>
      <dgm:spPr/>
      <dgm:t>
        <a:bodyPr/>
        <a:lstStyle/>
        <a:p>
          <a:endParaRPr lang="en-US"/>
        </a:p>
      </dgm:t>
    </dgm:pt>
    <dgm:pt modelId="{DA3DF1B4-5AE5-48FC-8414-E93F96F5D7D6}" type="sibTrans" cxnId="{A01D2B50-F185-4284-905B-5B78B1C38D64}">
      <dgm:prSet/>
      <dgm:spPr/>
      <dgm:t>
        <a:bodyPr/>
        <a:lstStyle/>
        <a:p>
          <a:endParaRPr lang="en-US"/>
        </a:p>
      </dgm:t>
    </dgm:pt>
    <dgm:pt modelId="{28E5B1D7-68FB-4249-BEB6-94F133D7D9CC}">
      <dgm:prSet/>
      <dgm:spPr/>
      <dgm:t>
        <a:bodyPr/>
        <a:lstStyle/>
        <a:p>
          <a:r>
            <a:rPr lang="nl-BE"/>
            <a:t>Leerkrachten in groepen</a:t>
          </a:r>
          <a:endParaRPr lang="en-US"/>
        </a:p>
      </dgm:t>
    </dgm:pt>
    <dgm:pt modelId="{47AA39A4-071D-43A0-934F-4126373A627F}" type="parTrans" cxnId="{9999C5B7-E6B3-4A1A-8E66-DAFDCDA6D7BC}">
      <dgm:prSet/>
      <dgm:spPr/>
      <dgm:t>
        <a:bodyPr/>
        <a:lstStyle/>
        <a:p>
          <a:endParaRPr lang="en-US"/>
        </a:p>
      </dgm:t>
    </dgm:pt>
    <dgm:pt modelId="{A8A4F20C-73C1-4816-B056-E95818F73C54}" type="sibTrans" cxnId="{9999C5B7-E6B3-4A1A-8E66-DAFDCDA6D7BC}">
      <dgm:prSet/>
      <dgm:spPr/>
      <dgm:t>
        <a:bodyPr/>
        <a:lstStyle/>
        <a:p>
          <a:endParaRPr lang="en-US"/>
        </a:p>
      </dgm:t>
    </dgm:pt>
    <dgm:pt modelId="{4EB23D43-0112-4CBC-B026-9795D8F1BA95}">
      <dgm:prSet/>
      <dgm:spPr/>
      <dgm:t>
        <a:bodyPr/>
        <a:lstStyle/>
        <a:p>
          <a:r>
            <a:rPr lang="nl-BE"/>
            <a:t>Combinatie van ICT en pedagogische invalshoek</a:t>
          </a:r>
          <a:endParaRPr lang="en-US"/>
        </a:p>
      </dgm:t>
    </dgm:pt>
    <dgm:pt modelId="{38604C30-2D07-4A10-A1FF-269C837BB1C7}" type="parTrans" cxnId="{16CF59DD-721D-475C-B9FB-9F7753FECED1}">
      <dgm:prSet/>
      <dgm:spPr/>
      <dgm:t>
        <a:bodyPr/>
        <a:lstStyle/>
        <a:p>
          <a:endParaRPr lang="en-US"/>
        </a:p>
      </dgm:t>
    </dgm:pt>
    <dgm:pt modelId="{3301F481-7A0D-40F4-8F64-5A1DD456DAA8}" type="sibTrans" cxnId="{16CF59DD-721D-475C-B9FB-9F7753FECED1}">
      <dgm:prSet/>
      <dgm:spPr/>
      <dgm:t>
        <a:bodyPr/>
        <a:lstStyle/>
        <a:p>
          <a:endParaRPr lang="en-US"/>
        </a:p>
      </dgm:t>
    </dgm:pt>
    <dgm:pt modelId="{9CDE52CE-6FC5-4729-A6EF-C1BA1AA48BC3}">
      <dgm:prSet/>
      <dgm:spPr/>
      <dgm:t>
        <a:bodyPr/>
        <a:lstStyle/>
        <a:p>
          <a:r>
            <a:rPr lang="nl-BE" dirty="0"/>
            <a:t>Zorg voor duidelijkheid: maak keuzes.</a:t>
          </a:r>
          <a:endParaRPr lang="en-US" dirty="0"/>
        </a:p>
      </dgm:t>
    </dgm:pt>
    <dgm:pt modelId="{DD2CD80B-A6E4-4E68-9E61-9B06F0ED977D}" type="parTrans" cxnId="{BB8184EE-5E6D-45BB-9776-2BFE85F7B14C}">
      <dgm:prSet/>
      <dgm:spPr/>
      <dgm:t>
        <a:bodyPr/>
        <a:lstStyle/>
        <a:p>
          <a:endParaRPr lang="en-US"/>
        </a:p>
      </dgm:t>
    </dgm:pt>
    <dgm:pt modelId="{F2B4DD79-CA0B-41A7-BF60-E9B153453B35}" type="sibTrans" cxnId="{BB8184EE-5E6D-45BB-9776-2BFE85F7B14C}">
      <dgm:prSet/>
      <dgm:spPr/>
      <dgm:t>
        <a:bodyPr/>
        <a:lstStyle/>
        <a:p>
          <a:endParaRPr lang="en-US"/>
        </a:p>
      </dgm:t>
    </dgm:pt>
    <dgm:pt modelId="{19F99D26-F26B-43A7-A439-250153C3DD36}">
      <dgm:prSet/>
      <dgm:spPr/>
      <dgm:t>
        <a:bodyPr/>
        <a:lstStyle/>
        <a:p>
          <a:r>
            <a:rPr lang="nl-BE"/>
            <a:t>Geen overvloed aan ‘tooltjes’, ‘appjes’ en platformen</a:t>
          </a:r>
          <a:endParaRPr lang="en-US"/>
        </a:p>
      </dgm:t>
    </dgm:pt>
    <dgm:pt modelId="{B7D342BD-BE29-4C72-91CD-F6E75C152850}" type="parTrans" cxnId="{ACA5276B-B5B5-4467-B9E1-BCA27E4B7959}">
      <dgm:prSet/>
      <dgm:spPr/>
      <dgm:t>
        <a:bodyPr/>
        <a:lstStyle/>
        <a:p>
          <a:endParaRPr lang="en-US"/>
        </a:p>
      </dgm:t>
    </dgm:pt>
    <dgm:pt modelId="{87A66B05-3597-442E-8F7B-8BF87DBC9FF0}" type="sibTrans" cxnId="{ACA5276B-B5B5-4467-B9E1-BCA27E4B7959}">
      <dgm:prSet/>
      <dgm:spPr/>
      <dgm:t>
        <a:bodyPr/>
        <a:lstStyle/>
        <a:p>
          <a:endParaRPr lang="en-US"/>
        </a:p>
      </dgm:t>
    </dgm:pt>
    <dgm:pt modelId="{04FFC57C-BF54-44D1-AB50-50DD67EEECA2}" type="pres">
      <dgm:prSet presAssocID="{D5668303-540C-470F-8D21-3D7F006D5BE2}" presName="linear" presStyleCnt="0">
        <dgm:presLayoutVars>
          <dgm:animLvl val="lvl"/>
          <dgm:resizeHandles val="exact"/>
        </dgm:presLayoutVars>
      </dgm:prSet>
      <dgm:spPr/>
    </dgm:pt>
    <dgm:pt modelId="{3A345565-FCF8-402D-A079-7DEEBA21F366}" type="pres">
      <dgm:prSet presAssocID="{4CD30542-7FD4-4AEE-9EEF-3F8C0DAB11D5}" presName="parentText" presStyleLbl="node1" presStyleIdx="0" presStyleCnt="5">
        <dgm:presLayoutVars>
          <dgm:chMax val="0"/>
          <dgm:bulletEnabled val="1"/>
        </dgm:presLayoutVars>
      </dgm:prSet>
      <dgm:spPr/>
    </dgm:pt>
    <dgm:pt modelId="{040A3E7D-985E-4139-A269-433FDFBEC33F}" type="pres">
      <dgm:prSet presAssocID="{DA3DF1B4-5AE5-48FC-8414-E93F96F5D7D6}" presName="spacer" presStyleCnt="0"/>
      <dgm:spPr/>
    </dgm:pt>
    <dgm:pt modelId="{F8F606D6-3CF3-4FCF-8D65-59E731DBCB50}" type="pres">
      <dgm:prSet presAssocID="{28E5B1D7-68FB-4249-BEB6-94F133D7D9CC}" presName="parentText" presStyleLbl="node1" presStyleIdx="1" presStyleCnt="5">
        <dgm:presLayoutVars>
          <dgm:chMax val="0"/>
          <dgm:bulletEnabled val="1"/>
        </dgm:presLayoutVars>
      </dgm:prSet>
      <dgm:spPr/>
    </dgm:pt>
    <dgm:pt modelId="{4604E0EE-1E66-4E00-882B-72881A600EB6}" type="pres">
      <dgm:prSet presAssocID="{A8A4F20C-73C1-4816-B056-E95818F73C54}" presName="spacer" presStyleCnt="0"/>
      <dgm:spPr/>
    </dgm:pt>
    <dgm:pt modelId="{A4064684-EDDA-4C1D-9A7A-38BCA60960E9}" type="pres">
      <dgm:prSet presAssocID="{4EB23D43-0112-4CBC-B026-9795D8F1BA95}" presName="parentText" presStyleLbl="node1" presStyleIdx="2" presStyleCnt="5">
        <dgm:presLayoutVars>
          <dgm:chMax val="0"/>
          <dgm:bulletEnabled val="1"/>
        </dgm:presLayoutVars>
      </dgm:prSet>
      <dgm:spPr/>
    </dgm:pt>
    <dgm:pt modelId="{3872DE05-7E1F-4618-B5A4-B66D80F5C650}" type="pres">
      <dgm:prSet presAssocID="{3301F481-7A0D-40F4-8F64-5A1DD456DAA8}" presName="spacer" presStyleCnt="0"/>
      <dgm:spPr/>
    </dgm:pt>
    <dgm:pt modelId="{FBE5408E-D972-46CC-9794-74145BE875C2}" type="pres">
      <dgm:prSet presAssocID="{9CDE52CE-6FC5-4729-A6EF-C1BA1AA48BC3}" presName="parentText" presStyleLbl="node1" presStyleIdx="3" presStyleCnt="5">
        <dgm:presLayoutVars>
          <dgm:chMax val="0"/>
          <dgm:bulletEnabled val="1"/>
        </dgm:presLayoutVars>
      </dgm:prSet>
      <dgm:spPr/>
    </dgm:pt>
    <dgm:pt modelId="{1E177686-9608-43F5-80B7-DBCB8DDA1FA5}" type="pres">
      <dgm:prSet presAssocID="{F2B4DD79-CA0B-41A7-BF60-E9B153453B35}" presName="spacer" presStyleCnt="0"/>
      <dgm:spPr/>
    </dgm:pt>
    <dgm:pt modelId="{C0FCC5B0-9C95-452E-B7E3-5287F35AEF9B}" type="pres">
      <dgm:prSet presAssocID="{19F99D26-F26B-43A7-A439-250153C3DD36}" presName="parentText" presStyleLbl="node1" presStyleIdx="4" presStyleCnt="5">
        <dgm:presLayoutVars>
          <dgm:chMax val="0"/>
          <dgm:bulletEnabled val="1"/>
        </dgm:presLayoutVars>
      </dgm:prSet>
      <dgm:spPr/>
    </dgm:pt>
  </dgm:ptLst>
  <dgm:cxnLst>
    <dgm:cxn modelId="{85C57D02-DFF1-4FA4-A591-EA9A3DF41701}" type="presOf" srcId="{4CD30542-7FD4-4AEE-9EEF-3F8C0DAB11D5}" destId="{3A345565-FCF8-402D-A079-7DEEBA21F366}" srcOrd="0" destOrd="0" presId="urn:microsoft.com/office/officeart/2005/8/layout/vList2"/>
    <dgm:cxn modelId="{C907CE06-026C-4D81-9368-91099821AB4E}" type="presOf" srcId="{4EB23D43-0112-4CBC-B026-9795D8F1BA95}" destId="{A4064684-EDDA-4C1D-9A7A-38BCA60960E9}" srcOrd="0" destOrd="0" presId="urn:microsoft.com/office/officeart/2005/8/layout/vList2"/>
    <dgm:cxn modelId="{23F78365-9247-4575-9ECA-6CB651F56263}" type="presOf" srcId="{D5668303-540C-470F-8D21-3D7F006D5BE2}" destId="{04FFC57C-BF54-44D1-AB50-50DD67EEECA2}" srcOrd="0" destOrd="0" presId="urn:microsoft.com/office/officeart/2005/8/layout/vList2"/>
    <dgm:cxn modelId="{DD183A47-D640-4616-AC0F-448E03F004D1}" type="presOf" srcId="{28E5B1D7-68FB-4249-BEB6-94F133D7D9CC}" destId="{F8F606D6-3CF3-4FCF-8D65-59E731DBCB50}" srcOrd="0" destOrd="0" presId="urn:microsoft.com/office/officeart/2005/8/layout/vList2"/>
    <dgm:cxn modelId="{ACA5276B-B5B5-4467-B9E1-BCA27E4B7959}" srcId="{D5668303-540C-470F-8D21-3D7F006D5BE2}" destId="{19F99D26-F26B-43A7-A439-250153C3DD36}" srcOrd="4" destOrd="0" parTransId="{B7D342BD-BE29-4C72-91CD-F6E75C152850}" sibTransId="{87A66B05-3597-442E-8F7B-8BF87DBC9FF0}"/>
    <dgm:cxn modelId="{A01D2B50-F185-4284-905B-5B78B1C38D64}" srcId="{D5668303-540C-470F-8D21-3D7F006D5BE2}" destId="{4CD30542-7FD4-4AEE-9EEF-3F8C0DAB11D5}" srcOrd="0" destOrd="0" parTransId="{0BEE4F92-62B0-41E0-8342-2209EFDA3290}" sibTransId="{DA3DF1B4-5AE5-48FC-8414-E93F96F5D7D6}"/>
    <dgm:cxn modelId="{C13C8A57-4F24-4972-9641-7FAABEAB204A}" type="presOf" srcId="{9CDE52CE-6FC5-4729-A6EF-C1BA1AA48BC3}" destId="{FBE5408E-D972-46CC-9794-74145BE875C2}" srcOrd="0" destOrd="0" presId="urn:microsoft.com/office/officeart/2005/8/layout/vList2"/>
    <dgm:cxn modelId="{9999C5B7-E6B3-4A1A-8E66-DAFDCDA6D7BC}" srcId="{D5668303-540C-470F-8D21-3D7F006D5BE2}" destId="{28E5B1D7-68FB-4249-BEB6-94F133D7D9CC}" srcOrd="1" destOrd="0" parTransId="{47AA39A4-071D-43A0-934F-4126373A627F}" sibTransId="{A8A4F20C-73C1-4816-B056-E95818F73C54}"/>
    <dgm:cxn modelId="{16CF59DD-721D-475C-B9FB-9F7753FECED1}" srcId="{D5668303-540C-470F-8D21-3D7F006D5BE2}" destId="{4EB23D43-0112-4CBC-B026-9795D8F1BA95}" srcOrd="2" destOrd="0" parTransId="{38604C30-2D07-4A10-A1FF-269C837BB1C7}" sibTransId="{3301F481-7A0D-40F4-8F64-5A1DD456DAA8}"/>
    <dgm:cxn modelId="{BB8184EE-5E6D-45BB-9776-2BFE85F7B14C}" srcId="{D5668303-540C-470F-8D21-3D7F006D5BE2}" destId="{9CDE52CE-6FC5-4729-A6EF-C1BA1AA48BC3}" srcOrd="3" destOrd="0" parTransId="{DD2CD80B-A6E4-4E68-9E61-9B06F0ED977D}" sibTransId="{F2B4DD79-CA0B-41A7-BF60-E9B153453B35}"/>
    <dgm:cxn modelId="{D3DF8BF9-B46B-45BC-B08D-0698AEA31F0F}" type="presOf" srcId="{19F99D26-F26B-43A7-A439-250153C3DD36}" destId="{C0FCC5B0-9C95-452E-B7E3-5287F35AEF9B}" srcOrd="0" destOrd="0" presId="urn:microsoft.com/office/officeart/2005/8/layout/vList2"/>
    <dgm:cxn modelId="{BFE577BF-0985-4B23-B9D4-D7751C0CDEEB}" type="presParOf" srcId="{04FFC57C-BF54-44D1-AB50-50DD67EEECA2}" destId="{3A345565-FCF8-402D-A079-7DEEBA21F366}" srcOrd="0" destOrd="0" presId="urn:microsoft.com/office/officeart/2005/8/layout/vList2"/>
    <dgm:cxn modelId="{DADBDAC2-5B01-49EC-9520-3A3CB5CA9210}" type="presParOf" srcId="{04FFC57C-BF54-44D1-AB50-50DD67EEECA2}" destId="{040A3E7D-985E-4139-A269-433FDFBEC33F}" srcOrd="1" destOrd="0" presId="urn:microsoft.com/office/officeart/2005/8/layout/vList2"/>
    <dgm:cxn modelId="{CD9AA13F-8083-4EE4-B9A7-0A1E51611981}" type="presParOf" srcId="{04FFC57C-BF54-44D1-AB50-50DD67EEECA2}" destId="{F8F606D6-3CF3-4FCF-8D65-59E731DBCB50}" srcOrd="2" destOrd="0" presId="urn:microsoft.com/office/officeart/2005/8/layout/vList2"/>
    <dgm:cxn modelId="{674CA61C-FE25-4A31-8154-C017E97A3682}" type="presParOf" srcId="{04FFC57C-BF54-44D1-AB50-50DD67EEECA2}" destId="{4604E0EE-1E66-4E00-882B-72881A600EB6}" srcOrd="3" destOrd="0" presId="urn:microsoft.com/office/officeart/2005/8/layout/vList2"/>
    <dgm:cxn modelId="{EA13B022-EFDA-4C2B-BC23-680C62B73EA0}" type="presParOf" srcId="{04FFC57C-BF54-44D1-AB50-50DD67EEECA2}" destId="{A4064684-EDDA-4C1D-9A7A-38BCA60960E9}" srcOrd="4" destOrd="0" presId="urn:microsoft.com/office/officeart/2005/8/layout/vList2"/>
    <dgm:cxn modelId="{370B027B-B712-4A6B-8D53-40F538BAD193}" type="presParOf" srcId="{04FFC57C-BF54-44D1-AB50-50DD67EEECA2}" destId="{3872DE05-7E1F-4618-B5A4-B66D80F5C650}" srcOrd="5" destOrd="0" presId="urn:microsoft.com/office/officeart/2005/8/layout/vList2"/>
    <dgm:cxn modelId="{13B7A029-DAEC-4AB8-9BB7-878F23B49961}" type="presParOf" srcId="{04FFC57C-BF54-44D1-AB50-50DD67EEECA2}" destId="{FBE5408E-D972-46CC-9794-74145BE875C2}" srcOrd="6" destOrd="0" presId="urn:microsoft.com/office/officeart/2005/8/layout/vList2"/>
    <dgm:cxn modelId="{579322B1-087A-4BAC-864C-F7BC0C7D2DBB}" type="presParOf" srcId="{04FFC57C-BF54-44D1-AB50-50DD67EEECA2}" destId="{1E177686-9608-43F5-80B7-DBCB8DDA1FA5}" srcOrd="7" destOrd="0" presId="urn:microsoft.com/office/officeart/2005/8/layout/vList2"/>
    <dgm:cxn modelId="{36FE8467-6E09-46FC-9A1B-B0122D758A51}" type="presParOf" srcId="{04FFC57C-BF54-44D1-AB50-50DD67EEECA2}" destId="{C0FCC5B0-9C95-452E-B7E3-5287F35AEF9B}"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3DD971B1-D072-41FF-B8F4-AA8F8BC201AF}" type="doc">
      <dgm:prSet loTypeId="urn:microsoft.com/office/officeart/2008/layout/VerticalCurvedList" loCatId="list" qsTypeId="urn:microsoft.com/office/officeart/2005/8/quickstyle/simple1" qsCatId="simple" csTypeId="urn:microsoft.com/office/officeart/2005/8/colors/colorful1" csCatId="colorful" phldr="1"/>
      <dgm:spPr/>
      <dgm:t>
        <a:bodyPr/>
        <a:lstStyle/>
        <a:p>
          <a:endParaRPr lang="nl-BE"/>
        </a:p>
      </dgm:t>
    </dgm:pt>
    <dgm:pt modelId="{B119B33C-BD78-409C-B1FA-71F29802A2E7}">
      <dgm:prSet/>
      <dgm:spPr/>
      <dgm:t>
        <a:bodyPr/>
        <a:lstStyle/>
        <a:p>
          <a:r>
            <a:rPr lang="nl-BE" dirty="0"/>
            <a:t>beleidsmedewerker</a:t>
          </a:r>
        </a:p>
      </dgm:t>
    </dgm:pt>
    <dgm:pt modelId="{EC4F7658-0B11-48FE-B885-9B61A16A8321}" type="parTrans" cxnId="{36C2E7B6-8ED5-4ECD-AAA3-5B138F66FC50}">
      <dgm:prSet/>
      <dgm:spPr/>
      <dgm:t>
        <a:bodyPr/>
        <a:lstStyle/>
        <a:p>
          <a:endParaRPr lang="nl-BE"/>
        </a:p>
      </dgm:t>
    </dgm:pt>
    <dgm:pt modelId="{C5024B64-5F37-477A-AF0E-9ED1F91916B9}" type="sibTrans" cxnId="{36C2E7B6-8ED5-4ECD-AAA3-5B138F66FC50}">
      <dgm:prSet/>
      <dgm:spPr/>
      <dgm:t>
        <a:bodyPr/>
        <a:lstStyle/>
        <a:p>
          <a:endParaRPr lang="nl-BE"/>
        </a:p>
      </dgm:t>
    </dgm:pt>
    <dgm:pt modelId="{85B28FD1-0942-4D68-B027-B8B403C5A409}">
      <dgm:prSet/>
      <dgm:spPr/>
      <dgm:t>
        <a:bodyPr/>
        <a:lstStyle/>
        <a:p>
          <a:r>
            <a:rPr lang="nl-BE"/>
            <a:t>Interne pedagogische ondersteuning</a:t>
          </a:r>
        </a:p>
      </dgm:t>
    </dgm:pt>
    <dgm:pt modelId="{F07F81B5-5957-49DE-917B-A36F6D70E01E}" type="parTrans" cxnId="{8470537E-043E-41E7-A987-79FE6F9A32A6}">
      <dgm:prSet/>
      <dgm:spPr/>
      <dgm:t>
        <a:bodyPr/>
        <a:lstStyle/>
        <a:p>
          <a:endParaRPr lang="nl-BE"/>
        </a:p>
      </dgm:t>
    </dgm:pt>
    <dgm:pt modelId="{698CB28E-7438-446B-BCD2-5615E5280B3E}" type="sibTrans" cxnId="{8470537E-043E-41E7-A987-79FE6F9A32A6}">
      <dgm:prSet/>
      <dgm:spPr/>
      <dgm:t>
        <a:bodyPr/>
        <a:lstStyle/>
        <a:p>
          <a:endParaRPr lang="nl-BE"/>
        </a:p>
      </dgm:t>
    </dgm:pt>
    <dgm:pt modelId="{92AE6C22-E926-4E17-B917-D2F0A23866BB}">
      <dgm:prSet/>
      <dgm:spPr/>
      <dgm:t>
        <a:bodyPr/>
        <a:lstStyle/>
        <a:p>
          <a:r>
            <a:rPr lang="nl-BE" dirty="0"/>
            <a:t>Technieker</a:t>
          </a:r>
        </a:p>
      </dgm:t>
    </dgm:pt>
    <dgm:pt modelId="{113F5A9E-B0F4-48E2-8CC8-43BD3FF40E8B}" type="parTrans" cxnId="{356A2895-8F14-4F36-B6E6-616FAD9217F7}">
      <dgm:prSet/>
      <dgm:spPr/>
      <dgm:t>
        <a:bodyPr/>
        <a:lstStyle/>
        <a:p>
          <a:endParaRPr lang="nl-BE"/>
        </a:p>
      </dgm:t>
    </dgm:pt>
    <dgm:pt modelId="{4890C4F8-F9C6-425C-B969-9EBE4A703098}" type="sibTrans" cxnId="{356A2895-8F14-4F36-B6E6-616FAD9217F7}">
      <dgm:prSet/>
      <dgm:spPr/>
      <dgm:t>
        <a:bodyPr/>
        <a:lstStyle/>
        <a:p>
          <a:endParaRPr lang="nl-BE"/>
        </a:p>
      </dgm:t>
    </dgm:pt>
    <dgm:pt modelId="{C828D9D8-34F8-4B58-85DA-B0561383833E}">
      <dgm:prSet/>
      <dgm:spPr/>
      <dgm:t>
        <a:bodyPr/>
        <a:lstStyle/>
        <a:p>
          <a:r>
            <a:rPr lang="nl-BE" dirty="0"/>
            <a:t>Financiëel planner</a:t>
          </a:r>
        </a:p>
      </dgm:t>
    </dgm:pt>
    <dgm:pt modelId="{4E2EB9E1-BBA3-454C-B165-362D578CCB98}" type="parTrans" cxnId="{46343BE6-65D9-4105-AFDA-85B3D77E5860}">
      <dgm:prSet/>
      <dgm:spPr/>
      <dgm:t>
        <a:bodyPr/>
        <a:lstStyle/>
        <a:p>
          <a:endParaRPr lang="nl-BE"/>
        </a:p>
      </dgm:t>
    </dgm:pt>
    <dgm:pt modelId="{88BEFE29-C9F7-4856-A967-35CD2A58CCC5}" type="sibTrans" cxnId="{46343BE6-65D9-4105-AFDA-85B3D77E5860}">
      <dgm:prSet/>
      <dgm:spPr/>
      <dgm:t>
        <a:bodyPr/>
        <a:lstStyle/>
        <a:p>
          <a:endParaRPr lang="nl-BE"/>
        </a:p>
      </dgm:t>
    </dgm:pt>
    <dgm:pt modelId="{6ADFA76F-2E5E-2846-8400-0B7CA206C922}">
      <dgm:prSet/>
      <dgm:spPr/>
      <dgm:t>
        <a:bodyPr/>
        <a:lstStyle/>
        <a:p>
          <a:r>
            <a:rPr lang="nl-NL" dirty="0"/>
            <a:t>webdesigner</a:t>
          </a:r>
        </a:p>
      </dgm:t>
    </dgm:pt>
    <dgm:pt modelId="{BA53A03D-3FD4-E448-BA88-C9283B5B679F}" type="parTrans" cxnId="{549788C6-FE9A-9842-8AD0-C245645ED8DC}">
      <dgm:prSet/>
      <dgm:spPr/>
      <dgm:t>
        <a:bodyPr/>
        <a:lstStyle/>
        <a:p>
          <a:endParaRPr lang="nl-NL"/>
        </a:p>
      </dgm:t>
    </dgm:pt>
    <dgm:pt modelId="{F7ED5FC3-F1B4-F840-B546-E195B22FCE27}" type="sibTrans" cxnId="{549788C6-FE9A-9842-8AD0-C245645ED8DC}">
      <dgm:prSet/>
      <dgm:spPr/>
      <dgm:t>
        <a:bodyPr/>
        <a:lstStyle/>
        <a:p>
          <a:endParaRPr lang="nl-NL"/>
        </a:p>
      </dgm:t>
    </dgm:pt>
    <dgm:pt modelId="{FE3C663A-8356-9241-9F6C-1C5CA675CFE9}">
      <dgm:prSet/>
      <dgm:spPr/>
      <dgm:t>
        <a:bodyPr/>
        <a:lstStyle/>
        <a:p>
          <a:r>
            <a:rPr lang="nl-NL" dirty="0"/>
            <a:t>helpdeskmedewerker</a:t>
          </a:r>
        </a:p>
      </dgm:t>
    </dgm:pt>
    <dgm:pt modelId="{2DB3B3D3-FC92-DC4D-93BA-88ED49F0456B}" type="parTrans" cxnId="{D4DB67EF-D283-2D4D-B6DB-E10DB9CCC85E}">
      <dgm:prSet/>
      <dgm:spPr/>
      <dgm:t>
        <a:bodyPr/>
        <a:lstStyle/>
        <a:p>
          <a:endParaRPr lang="nl-NL"/>
        </a:p>
      </dgm:t>
    </dgm:pt>
    <dgm:pt modelId="{7C608E24-FC93-C847-BCB5-6045366159EB}" type="sibTrans" cxnId="{D4DB67EF-D283-2D4D-B6DB-E10DB9CCC85E}">
      <dgm:prSet/>
      <dgm:spPr/>
      <dgm:t>
        <a:bodyPr/>
        <a:lstStyle/>
        <a:p>
          <a:endParaRPr lang="nl-NL"/>
        </a:p>
      </dgm:t>
    </dgm:pt>
    <dgm:pt modelId="{C13416F8-D18A-124D-8A1C-2450B80DD345}">
      <dgm:prSet/>
      <dgm:spPr/>
      <dgm:t>
        <a:bodyPr/>
        <a:lstStyle/>
        <a:p>
          <a:r>
            <a:rPr lang="nl-NL" dirty="0"/>
            <a:t>innovator</a:t>
          </a:r>
        </a:p>
      </dgm:t>
    </dgm:pt>
    <dgm:pt modelId="{63996A1E-3CBF-C340-9034-D03A271D8FF8}" type="parTrans" cxnId="{AF5351BE-503E-8644-90C8-57AA03889AA9}">
      <dgm:prSet/>
      <dgm:spPr/>
      <dgm:t>
        <a:bodyPr/>
        <a:lstStyle/>
        <a:p>
          <a:endParaRPr lang="nl-NL"/>
        </a:p>
      </dgm:t>
    </dgm:pt>
    <dgm:pt modelId="{3484D0F6-15F8-B24D-8AFE-2B6F18FBB75E}" type="sibTrans" cxnId="{AF5351BE-503E-8644-90C8-57AA03889AA9}">
      <dgm:prSet/>
      <dgm:spPr/>
      <dgm:t>
        <a:bodyPr/>
        <a:lstStyle/>
        <a:p>
          <a:endParaRPr lang="nl-NL"/>
        </a:p>
      </dgm:t>
    </dgm:pt>
    <dgm:pt modelId="{49FE4A64-D331-4F00-9989-0B59384A8B4B}" type="pres">
      <dgm:prSet presAssocID="{3DD971B1-D072-41FF-B8F4-AA8F8BC201AF}" presName="Name0" presStyleCnt="0">
        <dgm:presLayoutVars>
          <dgm:chMax val="7"/>
          <dgm:chPref val="7"/>
          <dgm:dir/>
        </dgm:presLayoutVars>
      </dgm:prSet>
      <dgm:spPr/>
    </dgm:pt>
    <dgm:pt modelId="{B4324C9A-C7DB-4CBE-97B4-3AD6BEC47FE5}" type="pres">
      <dgm:prSet presAssocID="{3DD971B1-D072-41FF-B8F4-AA8F8BC201AF}" presName="Name1" presStyleCnt="0"/>
      <dgm:spPr/>
    </dgm:pt>
    <dgm:pt modelId="{8E153435-FE36-4BE3-BFAA-9071EA32749C}" type="pres">
      <dgm:prSet presAssocID="{3DD971B1-D072-41FF-B8F4-AA8F8BC201AF}" presName="cycle" presStyleCnt="0"/>
      <dgm:spPr/>
    </dgm:pt>
    <dgm:pt modelId="{006CDAFC-6BBB-4028-A13B-F20CB4ADB7FD}" type="pres">
      <dgm:prSet presAssocID="{3DD971B1-D072-41FF-B8F4-AA8F8BC201AF}" presName="srcNode" presStyleLbl="node1" presStyleIdx="0" presStyleCnt="7"/>
      <dgm:spPr/>
    </dgm:pt>
    <dgm:pt modelId="{0910A395-5B07-42EE-82D8-765FF32232D4}" type="pres">
      <dgm:prSet presAssocID="{3DD971B1-D072-41FF-B8F4-AA8F8BC201AF}" presName="conn" presStyleLbl="parChTrans1D2" presStyleIdx="0" presStyleCnt="1"/>
      <dgm:spPr/>
    </dgm:pt>
    <dgm:pt modelId="{F408E0D6-DF61-4F76-8912-133022AD0582}" type="pres">
      <dgm:prSet presAssocID="{3DD971B1-D072-41FF-B8F4-AA8F8BC201AF}" presName="extraNode" presStyleLbl="node1" presStyleIdx="0" presStyleCnt="7"/>
      <dgm:spPr/>
    </dgm:pt>
    <dgm:pt modelId="{4BE4FA53-B0EC-4E78-BBA9-52A0D9FF7911}" type="pres">
      <dgm:prSet presAssocID="{3DD971B1-D072-41FF-B8F4-AA8F8BC201AF}" presName="dstNode" presStyleLbl="node1" presStyleIdx="0" presStyleCnt="7"/>
      <dgm:spPr/>
    </dgm:pt>
    <dgm:pt modelId="{89F8BA4D-B228-42AB-ABE7-89AE597033D9}" type="pres">
      <dgm:prSet presAssocID="{B119B33C-BD78-409C-B1FA-71F29802A2E7}" presName="text_1" presStyleLbl="node1" presStyleIdx="0" presStyleCnt="7">
        <dgm:presLayoutVars>
          <dgm:bulletEnabled val="1"/>
        </dgm:presLayoutVars>
      </dgm:prSet>
      <dgm:spPr/>
    </dgm:pt>
    <dgm:pt modelId="{903B55CA-D24F-4CEC-8359-013E61CC8977}" type="pres">
      <dgm:prSet presAssocID="{B119B33C-BD78-409C-B1FA-71F29802A2E7}" presName="accent_1" presStyleCnt="0"/>
      <dgm:spPr/>
    </dgm:pt>
    <dgm:pt modelId="{A7C3FD13-591E-4DF0-8457-FEE6790EE7EE}" type="pres">
      <dgm:prSet presAssocID="{B119B33C-BD78-409C-B1FA-71F29802A2E7}" presName="accentRepeatNode" presStyleLbl="solidFgAcc1" presStyleIdx="0" presStyleCnt="7"/>
      <dgm:spPr/>
    </dgm:pt>
    <dgm:pt modelId="{8D505762-48EB-40E9-9F66-9A384AD35BF0}" type="pres">
      <dgm:prSet presAssocID="{85B28FD1-0942-4D68-B027-B8B403C5A409}" presName="text_2" presStyleLbl="node1" presStyleIdx="1" presStyleCnt="7">
        <dgm:presLayoutVars>
          <dgm:bulletEnabled val="1"/>
        </dgm:presLayoutVars>
      </dgm:prSet>
      <dgm:spPr/>
    </dgm:pt>
    <dgm:pt modelId="{23A85A21-30A9-4373-8B4D-B3C256D4B486}" type="pres">
      <dgm:prSet presAssocID="{85B28FD1-0942-4D68-B027-B8B403C5A409}" presName="accent_2" presStyleCnt="0"/>
      <dgm:spPr/>
    </dgm:pt>
    <dgm:pt modelId="{94140852-E1F3-467A-90C4-B4649FFAF39D}" type="pres">
      <dgm:prSet presAssocID="{85B28FD1-0942-4D68-B027-B8B403C5A409}" presName="accentRepeatNode" presStyleLbl="solidFgAcc1" presStyleIdx="1" presStyleCnt="7"/>
      <dgm:spPr/>
    </dgm:pt>
    <dgm:pt modelId="{A522BFDD-36D3-410E-96F1-384431EFB3AC}" type="pres">
      <dgm:prSet presAssocID="{92AE6C22-E926-4E17-B917-D2F0A23866BB}" presName="text_3" presStyleLbl="node1" presStyleIdx="2" presStyleCnt="7">
        <dgm:presLayoutVars>
          <dgm:bulletEnabled val="1"/>
        </dgm:presLayoutVars>
      </dgm:prSet>
      <dgm:spPr/>
    </dgm:pt>
    <dgm:pt modelId="{C3CB646F-6DC4-4D3F-9BB6-C0AFA0DB9E4B}" type="pres">
      <dgm:prSet presAssocID="{92AE6C22-E926-4E17-B917-D2F0A23866BB}" presName="accent_3" presStyleCnt="0"/>
      <dgm:spPr/>
    </dgm:pt>
    <dgm:pt modelId="{68D1BF47-7B2C-4169-B764-9AC966951572}" type="pres">
      <dgm:prSet presAssocID="{92AE6C22-E926-4E17-B917-D2F0A23866BB}" presName="accentRepeatNode" presStyleLbl="solidFgAcc1" presStyleIdx="2" presStyleCnt="7"/>
      <dgm:spPr/>
    </dgm:pt>
    <dgm:pt modelId="{26061E93-8635-427F-99AB-8D228FC8ABCA}" type="pres">
      <dgm:prSet presAssocID="{C828D9D8-34F8-4B58-85DA-B0561383833E}" presName="text_4" presStyleLbl="node1" presStyleIdx="3" presStyleCnt="7">
        <dgm:presLayoutVars>
          <dgm:bulletEnabled val="1"/>
        </dgm:presLayoutVars>
      </dgm:prSet>
      <dgm:spPr/>
    </dgm:pt>
    <dgm:pt modelId="{BBF8F0DF-78FA-482F-9B02-004E6FC6ECE1}" type="pres">
      <dgm:prSet presAssocID="{C828D9D8-34F8-4B58-85DA-B0561383833E}" presName="accent_4" presStyleCnt="0"/>
      <dgm:spPr/>
    </dgm:pt>
    <dgm:pt modelId="{32811110-0DF6-4D56-90A4-CF69E0DBC44D}" type="pres">
      <dgm:prSet presAssocID="{C828D9D8-34F8-4B58-85DA-B0561383833E}" presName="accentRepeatNode" presStyleLbl="solidFgAcc1" presStyleIdx="3" presStyleCnt="7"/>
      <dgm:spPr/>
    </dgm:pt>
    <dgm:pt modelId="{76A5D253-87AE-F64A-AF60-E4113969C8F5}" type="pres">
      <dgm:prSet presAssocID="{6ADFA76F-2E5E-2846-8400-0B7CA206C922}" presName="text_5" presStyleLbl="node1" presStyleIdx="4" presStyleCnt="7">
        <dgm:presLayoutVars>
          <dgm:bulletEnabled val="1"/>
        </dgm:presLayoutVars>
      </dgm:prSet>
      <dgm:spPr/>
    </dgm:pt>
    <dgm:pt modelId="{D1552742-FF23-A747-B6E1-CC0A5596600A}" type="pres">
      <dgm:prSet presAssocID="{6ADFA76F-2E5E-2846-8400-0B7CA206C922}" presName="accent_5" presStyleCnt="0"/>
      <dgm:spPr/>
    </dgm:pt>
    <dgm:pt modelId="{C93ED759-3A2D-1842-874B-3D0FBBD541B7}" type="pres">
      <dgm:prSet presAssocID="{6ADFA76F-2E5E-2846-8400-0B7CA206C922}" presName="accentRepeatNode" presStyleLbl="solidFgAcc1" presStyleIdx="4" presStyleCnt="7"/>
      <dgm:spPr/>
    </dgm:pt>
    <dgm:pt modelId="{F635AC70-1684-D74C-B329-A079FBFF2821}" type="pres">
      <dgm:prSet presAssocID="{FE3C663A-8356-9241-9F6C-1C5CA675CFE9}" presName="text_6" presStyleLbl="node1" presStyleIdx="5" presStyleCnt="7">
        <dgm:presLayoutVars>
          <dgm:bulletEnabled val="1"/>
        </dgm:presLayoutVars>
      </dgm:prSet>
      <dgm:spPr/>
    </dgm:pt>
    <dgm:pt modelId="{DFEFB576-5402-E845-97E6-7F5F9352D3C9}" type="pres">
      <dgm:prSet presAssocID="{FE3C663A-8356-9241-9F6C-1C5CA675CFE9}" presName="accent_6" presStyleCnt="0"/>
      <dgm:spPr/>
    </dgm:pt>
    <dgm:pt modelId="{B0166E06-3E5E-4340-84AE-CDAAF0FF8473}" type="pres">
      <dgm:prSet presAssocID="{FE3C663A-8356-9241-9F6C-1C5CA675CFE9}" presName="accentRepeatNode" presStyleLbl="solidFgAcc1" presStyleIdx="5" presStyleCnt="7"/>
      <dgm:spPr/>
    </dgm:pt>
    <dgm:pt modelId="{16386DD7-4668-0E40-A080-7037946DD987}" type="pres">
      <dgm:prSet presAssocID="{C13416F8-D18A-124D-8A1C-2450B80DD345}" presName="text_7" presStyleLbl="node1" presStyleIdx="6" presStyleCnt="7">
        <dgm:presLayoutVars>
          <dgm:bulletEnabled val="1"/>
        </dgm:presLayoutVars>
      </dgm:prSet>
      <dgm:spPr/>
    </dgm:pt>
    <dgm:pt modelId="{DBFA2419-C5BD-4944-9F03-2FBE4DE9A6B3}" type="pres">
      <dgm:prSet presAssocID="{C13416F8-D18A-124D-8A1C-2450B80DD345}" presName="accent_7" presStyleCnt="0"/>
      <dgm:spPr/>
    </dgm:pt>
    <dgm:pt modelId="{F0A18E0E-77A9-D640-893F-329D2330F431}" type="pres">
      <dgm:prSet presAssocID="{C13416F8-D18A-124D-8A1C-2450B80DD345}" presName="accentRepeatNode" presStyleLbl="solidFgAcc1" presStyleIdx="6" presStyleCnt="7"/>
      <dgm:spPr/>
    </dgm:pt>
  </dgm:ptLst>
  <dgm:cxnLst>
    <dgm:cxn modelId="{A568D805-03BC-F147-877D-FE1025DD06D2}" type="presOf" srcId="{C13416F8-D18A-124D-8A1C-2450B80DD345}" destId="{16386DD7-4668-0E40-A080-7037946DD987}" srcOrd="0" destOrd="0" presId="urn:microsoft.com/office/officeart/2008/layout/VerticalCurvedList"/>
    <dgm:cxn modelId="{4BE1170D-4A32-4599-8FF8-1123E367B864}" type="presOf" srcId="{C828D9D8-34F8-4B58-85DA-B0561383833E}" destId="{26061E93-8635-427F-99AB-8D228FC8ABCA}" srcOrd="0" destOrd="0" presId="urn:microsoft.com/office/officeart/2008/layout/VerticalCurvedList"/>
    <dgm:cxn modelId="{ED67CA64-23A1-4976-82B0-47B5AF6B44C3}" type="presOf" srcId="{92AE6C22-E926-4E17-B917-D2F0A23866BB}" destId="{A522BFDD-36D3-410E-96F1-384431EFB3AC}" srcOrd="0" destOrd="0" presId="urn:microsoft.com/office/officeart/2008/layout/VerticalCurvedList"/>
    <dgm:cxn modelId="{8470537E-043E-41E7-A987-79FE6F9A32A6}" srcId="{3DD971B1-D072-41FF-B8F4-AA8F8BC201AF}" destId="{85B28FD1-0942-4D68-B027-B8B403C5A409}" srcOrd="1" destOrd="0" parTransId="{F07F81B5-5957-49DE-917B-A36F6D70E01E}" sibTransId="{698CB28E-7438-446B-BCD2-5615E5280B3E}"/>
    <dgm:cxn modelId="{356A2895-8F14-4F36-B6E6-616FAD9217F7}" srcId="{3DD971B1-D072-41FF-B8F4-AA8F8BC201AF}" destId="{92AE6C22-E926-4E17-B917-D2F0A23866BB}" srcOrd="2" destOrd="0" parTransId="{113F5A9E-B0F4-48E2-8CC8-43BD3FF40E8B}" sibTransId="{4890C4F8-F9C6-425C-B969-9EBE4A703098}"/>
    <dgm:cxn modelId="{7B7176A4-C1CE-964A-B21A-B42CDCA745F2}" type="presOf" srcId="{6ADFA76F-2E5E-2846-8400-0B7CA206C922}" destId="{76A5D253-87AE-F64A-AF60-E4113969C8F5}" srcOrd="0" destOrd="0" presId="urn:microsoft.com/office/officeart/2008/layout/VerticalCurvedList"/>
    <dgm:cxn modelId="{BA41B8B3-8C65-418A-8990-38FB2FE44A9B}" type="presOf" srcId="{3DD971B1-D072-41FF-B8F4-AA8F8BC201AF}" destId="{49FE4A64-D331-4F00-9989-0B59384A8B4B}" srcOrd="0" destOrd="0" presId="urn:microsoft.com/office/officeart/2008/layout/VerticalCurvedList"/>
    <dgm:cxn modelId="{2C30DAB6-CA88-0D4E-84D2-95C52E9BDB90}" type="presOf" srcId="{FE3C663A-8356-9241-9F6C-1C5CA675CFE9}" destId="{F635AC70-1684-D74C-B329-A079FBFF2821}" srcOrd="0" destOrd="0" presId="urn:microsoft.com/office/officeart/2008/layout/VerticalCurvedList"/>
    <dgm:cxn modelId="{36C2E7B6-8ED5-4ECD-AAA3-5B138F66FC50}" srcId="{3DD971B1-D072-41FF-B8F4-AA8F8BC201AF}" destId="{B119B33C-BD78-409C-B1FA-71F29802A2E7}" srcOrd="0" destOrd="0" parTransId="{EC4F7658-0B11-48FE-B885-9B61A16A8321}" sibTransId="{C5024B64-5F37-477A-AF0E-9ED1F91916B9}"/>
    <dgm:cxn modelId="{AF5351BE-503E-8644-90C8-57AA03889AA9}" srcId="{3DD971B1-D072-41FF-B8F4-AA8F8BC201AF}" destId="{C13416F8-D18A-124D-8A1C-2450B80DD345}" srcOrd="6" destOrd="0" parTransId="{63996A1E-3CBF-C340-9034-D03A271D8FF8}" sibTransId="{3484D0F6-15F8-B24D-8AFE-2B6F18FBB75E}"/>
    <dgm:cxn modelId="{386591C3-B4ED-4165-A8E8-06F547CE6F96}" type="presOf" srcId="{85B28FD1-0942-4D68-B027-B8B403C5A409}" destId="{8D505762-48EB-40E9-9F66-9A384AD35BF0}" srcOrd="0" destOrd="0" presId="urn:microsoft.com/office/officeart/2008/layout/VerticalCurvedList"/>
    <dgm:cxn modelId="{549788C6-FE9A-9842-8AD0-C245645ED8DC}" srcId="{3DD971B1-D072-41FF-B8F4-AA8F8BC201AF}" destId="{6ADFA76F-2E5E-2846-8400-0B7CA206C922}" srcOrd="4" destOrd="0" parTransId="{BA53A03D-3FD4-E448-BA88-C9283B5B679F}" sibTransId="{F7ED5FC3-F1B4-F840-B546-E195B22FCE27}"/>
    <dgm:cxn modelId="{9F6AEED0-4E9B-4FA3-B269-0002D89BBD99}" type="presOf" srcId="{C5024B64-5F37-477A-AF0E-9ED1F91916B9}" destId="{0910A395-5B07-42EE-82D8-765FF32232D4}" srcOrd="0" destOrd="0" presId="urn:microsoft.com/office/officeart/2008/layout/VerticalCurvedList"/>
    <dgm:cxn modelId="{46343BE6-65D9-4105-AFDA-85B3D77E5860}" srcId="{3DD971B1-D072-41FF-B8F4-AA8F8BC201AF}" destId="{C828D9D8-34F8-4B58-85DA-B0561383833E}" srcOrd="3" destOrd="0" parTransId="{4E2EB9E1-BBA3-454C-B165-362D578CCB98}" sibTransId="{88BEFE29-C9F7-4856-A967-35CD2A58CCC5}"/>
    <dgm:cxn modelId="{D4DB67EF-D283-2D4D-B6DB-E10DB9CCC85E}" srcId="{3DD971B1-D072-41FF-B8F4-AA8F8BC201AF}" destId="{FE3C663A-8356-9241-9F6C-1C5CA675CFE9}" srcOrd="5" destOrd="0" parTransId="{2DB3B3D3-FC92-DC4D-93BA-88ED49F0456B}" sibTransId="{7C608E24-FC93-C847-BCB5-6045366159EB}"/>
    <dgm:cxn modelId="{125B2FF2-904A-4D2D-A8F4-D3428A09EB7A}" type="presOf" srcId="{B119B33C-BD78-409C-B1FA-71F29802A2E7}" destId="{89F8BA4D-B228-42AB-ABE7-89AE597033D9}" srcOrd="0" destOrd="0" presId="urn:microsoft.com/office/officeart/2008/layout/VerticalCurvedList"/>
    <dgm:cxn modelId="{E089CBF4-4C2B-4496-BB35-63BFED0C7D87}" type="presParOf" srcId="{49FE4A64-D331-4F00-9989-0B59384A8B4B}" destId="{B4324C9A-C7DB-4CBE-97B4-3AD6BEC47FE5}" srcOrd="0" destOrd="0" presId="urn:microsoft.com/office/officeart/2008/layout/VerticalCurvedList"/>
    <dgm:cxn modelId="{83EB3D4B-D153-44D9-A313-C48413735BC3}" type="presParOf" srcId="{B4324C9A-C7DB-4CBE-97B4-3AD6BEC47FE5}" destId="{8E153435-FE36-4BE3-BFAA-9071EA32749C}" srcOrd="0" destOrd="0" presId="urn:microsoft.com/office/officeart/2008/layout/VerticalCurvedList"/>
    <dgm:cxn modelId="{1DF73383-E6A8-4CB6-B337-D398A3896DA9}" type="presParOf" srcId="{8E153435-FE36-4BE3-BFAA-9071EA32749C}" destId="{006CDAFC-6BBB-4028-A13B-F20CB4ADB7FD}" srcOrd="0" destOrd="0" presId="urn:microsoft.com/office/officeart/2008/layout/VerticalCurvedList"/>
    <dgm:cxn modelId="{A1E87770-E9FE-48AD-87CD-061D9114D8FE}" type="presParOf" srcId="{8E153435-FE36-4BE3-BFAA-9071EA32749C}" destId="{0910A395-5B07-42EE-82D8-765FF32232D4}" srcOrd="1" destOrd="0" presId="urn:microsoft.com/office/officeart/2008/layout/VerticalCurvedList"/>
    <dgm:cxn modelId="{6CFCDEB9-7CFE-413C-BD4D-31640BC700E2}" type="presParOf" srcId="{8E153435-FE36-4BE3-BFAA-9071EA32749C}" destId="{F408E0D6-DF61-4F76-8912-133022AD0582}" srcOrd="2" destOrd="0" presId="urn:microsoft.com/office/officeart/2008/layout/VerticalCurvedList"/>
    <dgm:cxn modelId="{2A61F7C5-0ED2-41C3-87C8-5650966142B0}" type="presParOf" srcId="{8E153435-FE36-4BE3-BFAA-9071EA32749C}" destId="{4BE4FA53-B0EC-4E78-BBA9-52A0D9FF7911}" srcOrd="3" destOrd="0" presId="urn:microsoft.com/office/officeart/2008/layout/VerticalCurvedList"/>
    <dgm:cxn modelId="{893AF44A-EA77-4123-885D-E1041300F2BC}" type="presParOf" srcId="{B4324C9A-C7DB-4CBE-97B4-3AD6BEC47FE5}" destId="{89F8BA4D-B228-42AB-ABE7-89AE597033D9}" srcOrd="1" destOrd="0" presId="urn:microsoft.com/office/officeart/2008/layout/VerticalCurvedList"/>
    <dgm:cxn modelId="{96CA7DE6-B0AE-4FBA-A963-0E63CCDDF7D3}" type="presParOf" srcId="{B4324C9A-C7DB-4CBE-97B4-3AD6BEC47FE5}" destId="{903B55CA-D24F-4CEC-8359-013E61CC8977}" srcOrd="2" destOrd="0" presId="urn:microsoft.com/office/officeart/2008/layout/VerticalCurvedList"/>
    <dgm:cxn modelId="{23A0D740-CB6D-43AE-A476-E69BCEDE9273}" type="presParOf" srcId="{903B55CA-D24F-4CEC-8359-013E61CC8977}" destId="{A7C3FD13-591E-4DF0-8457-FEE6790EE7EE}" srcOrd="0" destOrd="0" presId="urn:microsoft.com/office/officeart/2008/layout/VerticalCurvedList"/>
    <dgm:cxn modelId="{449B0655-AC92-456F-AB8F-E69B97803D31}" type="presParOf" srcId="{B4324C9A-C7DB-4CBE-97B4-3AD6BEC47FE5}" destId="{8D505762-48EB-40E9-9F66-9A384AD35BF0}" srcOrd="3" destOrd="0" presId="urn:microsoft.com/office/officeart/2008/layout/VerticalCurvedList"/>
    <dgm:cxn modelId="{BB6704F3-1FCE-49B6-A5DD-E3EB866AD2F4}" type="presParOf" srcId="{B4324C9A-C7DB-4CBE-97B4-3AD6BEC47FE5}" destId="{23A85A21-30A9-4373-8B4D-B3C256D4B486}" srcOrd="4" destOrd="0" presId="urn:microsoft.com/office/officeart/2008/layout/VerticalCurvedList"/>
    <dgm:cxn modelId="{06E75DE1-41DF-4271-A42E-D1516E2BAF9A}" type="presParOf" srcId="{23A85A21-30A9-4373-8B4D-B3C256D4B486}" destId="{94140852-E1F3-467A-90C4-B4649FFAF39D}" srcOrd="0" destOrd="0" presId="urn:microsoft.com/office/officeart/2008/layout/VerticalCurvedList"/>
    <dgm:cxn modelId="{23C999C9-683F-4754-9D58-E70B7854729C}" type="presParOf" srcId="{B4324C9A-C7DB-4CBE-97B4-3AD6BEC47FE5}" destId="{A522BFDD-36D3-410E-96F1-384431EFB3AC}" srcOrd="5" destOrd="0" presId="urn:microsoft.com/office/officeart/2008/layout/VerticalCurvedList"/>
    <dgm:cxn modelId="{AFE879FF-70B7-47B3-B939-99CDA5DC3E18}" type="presParOf" srcId="{B4324C9A-C7DB-4CBE-97B4-3AD6BEC47FE5}" destId="{C3CB646F-6DC4-4D3F-9BB6-C0AFA0DB9E4B}" srcOrd="6" destOrd="0" presId="urn:microsoft.com/office/officeart/2008/layout/VerticalCurvedList"/>
    <dgm:cxn modelId="{55443DCD-FF9C-466B-B0FE-AC7369CF1E54}" type="presParOf" srcId="{C3CB646F-6DC4-4D3F-9BB6-C0AFA0DB9E4B}" destId="{68D1BF47-7B2C-4169-B764-9AC966951572}" srcOrd="0" destOrd="0" presId="urn:microsoft.com/office/officeart/2008/layout/VerticalCurvedList"/>
    <dgm:cxn modelId="{2F3D7CF6-AD20-437B-B419-4E8DB350B078}" type="presParOf" srcId="{B4324C9A-C7DB-4CBE-97B4-3AD6BEC47FE5}" destId="{26061E93-8635-427F-99AB-8D228FC8ABCA}" srcOrd="7" destOrd="0" presId="urn:microsoft.com/office/officeart/2008/layout/VerticalCurvedList"/>
    <dgm:cxn modelId="{0D7E435E-120A-4EBE-B3C8-EB1C4172B966}" type="presParOf" srcId="{B4324C9A-C7DB-4CBE-97B4-3AD6BEC47FE5}" destId="{BBF8F0DF-78FA-482F-9B02-004E6FC6ECE1}" srcOrd="8" destOrd="0" presId="urn:microsoft.com/office/officeart/2008/layout/VerticalCurvedList"/>
    <dgm:cxn modelId="{6EAA5505-4252-4468-A5E9-9741B75001A5}" type="presParOf" srcId="{BBF8F0DF-78FA-482F-9B02-004E6FC6ECE1}" destId="{32811110-0DF6-4D56-90A4-CF69E0DBC44D}" srcOrd="0" destOrd="0" presId="urn:microsoft.com/office/officeart/2008/layout/VerticalCurvedList"/>
    <dgm:cxn modelId="{433F5195-D35E-1843-8BD3-834DDE7DE87A}" type="presParOf" srcId="{B4324C9A-C7DB-4CBE-97B4-3AD6BEC47FE5}" destId="{76A5D253-87AE-F64A-AF60-E4113969C8F5}" srcOrd="9" destOrd="0" presId="urn:microsoft.com/office/officeart/2008/layout/VerticalCurvedList"/>
    <dgm:cxn modelId="{0B596190-D97A-A14B-8082-D283A4DC6897}" type="presParOf" srcId="{B4324C9A-C7DB-4CBE-97B4-3AD6BEC47FE5}" destId="{D1552742-FF23-A747-B6E1-CC0A5596600A}" srcOrd="10" destOrd="0" presId="urn:microsoft.com/office/officeart/2008/layout/VerticalCurvedList"/>
    <dgm:cxn modelId="{09C5079A-B063-D44B-8178-667D498ED8D4}" type="presParOf" srcId="{D1552742-FF23-A747-B6E1-CC0A5596600A}" destId="{C93ED759-3A2D-1842-874B-3D0FBBD541B7}" srcOrd="0" destOrd="0" presId="urn:microsoft.com/office/officeart/2008/layout/VerticalCurvedList"/>
    <dgm:cxn modelId="{3A6D0838-B29A-A047-853F-F475501088D4}" type="presParOf" srcId="{B4324C9A-C7DB-4CBE-97B4-3AD6BEC47FE5}" destId="{F635AC70-1684-D74C-B329-A079FBFF2821}" srcOrd="11" destOrd="0" presId="urn:microsoft.com/office/officeart/2008/layout/VerticalCurvedList"/>
    <dgm:cxn modelId="{030A3B00-F2E1-DD4E-A8DD-A5AA131A99A0}" type="presParOf" srcId="{B4324C9A-C7DB-4CBE-97B4-3AD6BEC47FE5}" destId="{DFEFB576-5402-E845-97E6-7F5F9352D3C9}" srcOrd="12" destOrd="0" presId="urn:microsoft.com/office/officeart/2008/layout/VerticalCurvedList"/>
    <dgm:cxn modelId="{FF3E38F5-AA15-B24F-A5B3-F4D6308EB645}" type="presParOf" srcId="{DFEFB576-5402-E845-97E6-7F5F9352D3C9}" destId="{B0166E06-3E5E-4340-84AE-CDAAF0FF8473}" srcOrd="0" destOrd="0" presId="urn:microsoft.com/office/officeart/2008/layout/VerticalCurvedList"/>
    <dgm:cxn modelId="{46F87B68-E3F7-6A4A-A398-F1A63DB6765E}" type="presParOf" srcId="{B4324C9A-C7DB-4CBE-97B4-3AD6BEC47FE5}" destId="{16386DD7-4668-0E40-A080-7037946DD987}" srcOrd="13" destOrd="0" presId="urn:microsoft.com/office/officeart/2008/layout/VerticalCurvedList"/>
    <dgm:cxn modelId="{FEE54868-3C85-F345-947F-F4A5982DE032}" type="presParOf" srcId="{B4324C9A-C7DB-4CBE-97B4-3AD6BEC47FE5}" destId="{DBFA2419-C5BD-4944-9F03-2FBE4DE9A6B3}" srcOrd="14" destOrd="0" presId="urn:microsoft.com/office/officeart/2008/layout/VerticalCurvedList"/>
    <dgm:cxn modelId="{088F7BD5-313F-A34A-A36A-EFA96F9C7A07}" type="presParOf" srcId="{DBFA2419-C5BD-4944-9F03-2FBE4DE9A6B3}" destId="{F0A18E0E-77A9-D640-893F-329D2330F431}"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3DD971B1-D072-41FF-B8F4-AA8F8BC201AF}" type="doc">
      <dgm:prSet loTypeId="urn:microsoft.com/office/officeart/2008/layout/VerticalCurvedList" loCatId="list" qsTypeId="urn:microsoft.com/office/officeart/2005/8/quickstyle/simple1" qsCatId="simple" csTypeId="urn:microsoft.com/office/officeart/2005/8/colors/colorful1" csCatId="colorful" phldr="1"/>
      <dgm:spPr/>
      <dgm:t>
        <a:bodyPr/>
        <a:lstStyle/>
        <a:p>
          <a:endParaRPr lang="nl-BE"/>
        </a:p>
      </dgm:t>
    </dgm:pt>
    <dgm:pt modelId="{D043BBD2-76DA-A94E-9BD4-EB49245643D9}">
      <dgm:prSet/>
      <dgm:spPr/>
      <dgm:t>
        <a:bodyPr/>
        <a:lstStyle/>
        <a:p>
          <a:r>
            <a:rPr lang="nl-NL" dirty="0"/>
            <a:t>Vakspecialist</a:t>
          </a:r>
        </a:p>
      </dgm:t>
    </dgm:pt>
    <dgm:pt modelId="{22E9E2B7-DCB3-164F-8392-1A113A2FFC9D}" type="parTrans" cxnId="{2E8469F8-2949-3747-A6A4-7CDEC6286752}">
      <dgm:prSet/>
      <dgm:spPr/>
      <dgm:t>
        <a:bodyPr/>
        <a:lstStyle/>
        <a:p>
          <a:endParaRPr lang="nl-NL"/>
        </a:p>
      </dgm:t>
    </dgm:pt>
    <dgm:pt modelId="{5AD11224-0FCB-B344-B9EF-4C45F90CF225}" type="sibTrans" cxnId="{2E8469F8-2949-3747-A6A4-7CDEC6286752}">
      <dgm:prSet/>
      <dgm:spPr/>
      <dgm:t>
        <a:bodyPr/>
        <a:lstStyle/>
        <a:p>
          <a:endParaRPr lang="nl-NL"/>
        </a:p>
      </dgm:t>
    </dgm:pt>
    <dgm:pt modelId="{A318684E-D8CB-AE42-93C8-4AFE1D16B5D3}">
      <dgm:prSet/>
      <dgm:spPr/>
      <dgm:t>
        <a:bodyPr/>
        <a:lstStyle/>
        <a:p>
          <a:r>
            <a:rPr lang="nl-NL" dirty="0"/>
            <a:t>opvoeder</a:t>
          </a:r>
        </a:p>
      </dgm:t>
    </dgm:pt>
    <dgm:pt modelId="{BB42BE96-EC27-364E-A391-800559E84731}" type="parTrans" cxnId="{E4ECEC35-150A-214B-8648-D0E4AD681D7B}">
      <dgm:prSet/>
      <dgm:spPr/>
      <dgm:t>
        <a:bodyPr/>
        <a:lstStyle/>
        <a:p>
          <a:endParaRPr lang="nl-NL"/>
        </a:p>
      </dgm:t>
    </dgm:pt>
    <dgm:pt modelId="{09B9A905-2900-2D45-97A6-B6D840EB2665}" type="sibTrans" cxnId="{E4ECEC35-150A-214B-8648-D0E4AD681D7B}">
      <dgm:prSet/>
      <dgm:spPr/>
      <dgm:t>
        <a:bodyPr/>
        <a:lstStyle/>
        <a:p>
          <a:endParaRPr lang="nl-NL"/>
        </a:p>
      </dgm:t>
    </dgm:pt>
    <dgm:pt modelId="{6FFA95E9-7C2A-C142-AB4F-F0853AFCA429}">
      <dgm:prSet/>
      <dgm:spPr/>
      <dgm:t>
        <a:bodyPr/>
        <a:lstStyle/>
        <a:p>
          <a:r>
            <a:rPr lang="nl-NL" dirty="0"/>
            <a:t>klasbegeleider</a:t>
          </a:r>
        </a:p>
      </dgm:t>
    </dgm:pt>
    <dgm:pt modelId="{08F59B6A-D318-5C46-B748-BE405C92978D}" type="parTrans" cxnId="{51CD36F2-7BC3-C94E-AC7F-AC86AA202088}">
      <dgm:prSet/>
      <dgm:spPr/>
      <dgm:t>
        <a:bodyPr/>
        <a:lstStyle/>
        <a:p>
          <a:endParaRPr lang="nl-NL"/>
        </a:p>
      </dgm:t>
    </dgm:pt>
    <dgm:pt modelId="{E12C6846-65D3-AA4E-BC26-29FC42D05C51}" type="sibTrans" cxnId="{51CD36F2-7BC3-C94E-AC7F-AC86AA202088}">
      <dgm:prSet/>
      <dgm:spPr/>
      <dgm:t>
        <a:bodyPr/>
        <a:lstStyle/>
        <a:p>
          <a:endParaRPr lang="nl-NL"/>
        </a:p>
      </dgm:t>
    </dgm:pt>
    <dgm:pt modelId="{5B82CC62-C394-0049-89D6-79F32E552915}">
      <dgm:prSet/>
      <dgm:spPr/>
      <dgm:t>
        <a:bodyPr/>
        <a:lstStyle/>
        <a:p>
          <a:r>
            <a:rPr lang="nl-NL" dirty="0"/>
            <a:t>taalcoach</a:t>
          </a:r>
        </a:p>
      </dgm:t>
    </dgm:pt>
    <dgm:pt modelId="{C27A3453-8A31-AE4D-B51C-4FCEB05CAC35}" type="parTrans" cxnId="{1F178C20-12ED-8045-942B-2A2042198793}">
      <dgm:prSet/>
      <dgm:spPr/>
      <dgm:t>
        <a:bodyPr/>
        <a:lstStyle/>
        <a:p>
          <a:endParaRPr lang="nl-NL"/>
        </a:p>
      </dgm:t>
    </dgm:pt>
    <dgm:pt modelId="{1334CC16-71D7-AC41-9544-70FFF480FB9D}" type="sibTrans" cxnId="{1F178C20-12ED-8045-942B-2A2042198793}">
      <dgm:prSet/>
      <dgm:spPr/>
      <dgm:t>
        <a:bodyPr/>
        <a:lstStyle/>
        <a:p>
          <a:endParaRPr lang="nl-NL"/>
        </a:p>
      </dgm:t>
    </dgm:pt>
    <dgm:pt modelId="{47AD38D6-96A9-E040-82E5-4A664EC23DFD}">
      <dgm:prSet/>
      <dgm:spPr/>
      <dgm:t>
        <a:bodyPr/>
        <a:lstStyle/>
        <a:p>
          <a:r>
            <a:rPr lang="nl-NL" dirty="0"/>
            <a:t>...</a:t>
          </a:r>
        </a:p>
      </dgm:t>
    </dgm:pt>
    <dgm:pt modelId="{EDA35A15-9EB5-C844-96CB-CB689B43D3F2}" type="parTrans" cxnId="{EF7F7355-52E7-0443-8862-6EBAA5104291}">
      <dgm:prSet/>
      <dgm:spPr/>
      <dgm:t>
        <a:bodyPr/>
        <a:lstStyle/>
        <a:p>
          <a:endParaRPr lang="nl-NL"/>
        </a:p>
      </dgm:t>
    </dgm:pt>
    <dgm:pt modelId="{2E20E25A-F19E-114A-BA05-86B9C09B87A9}" type="sibTrans" cxnId="{EF7F7355-52E7-0443-8862-6EBAA5104291}">
      <dgm:prSet/>
      <dgm:spPr/>
      <dgm:t>
        <a:bodyPr/>
        <a:lstStyle/>
        <a:p>
          <a:endParaRPr lang="nl-NL"/>
        </a:p>
      </dgm:t>
    </dgm:pt>
    <dgm:pt modelId="{5BAE7358-EDDD-E34E-B19D-AB8937A94BD3}">
      <dgm:prSet/>
      <dgm:spPr/>
      <dgm:t>
        <a:bodyPr/>
        <a:lstStyle/>
        <a:p>
          <a:r>
            <a:rPr lang="nl-NL" dirty="0"/>
            <a:t>eerstelijnshulp bij ICT-problemen in de klas</a:t>
          </a:r>
        </a:p>
      </dgm:t>
    </dgm:pt>
    <dgm:pt modelId="{3278E78E-9A53-804A-8B77-FB39278A59D0}" type="parTrans" cxnId="{3509422A-1820-DA4E-BAAD-356CA52D0116}">
      <dgm:prSet/>
      <dgm:spPr/>
      <dgm:t>
        <a:bodyPr/>
        <a:lstStyle/>
        <a:p>
          <a:endParaRPr lang="nl-NL"/>
        </a:p>
      </dgm:t>
    </dgm:pt>
    <dgm:pt modelId="{2FBF617B-CA60-6B40-82CB-96775F07C8C3}" type="sibTrans" cxnId="{3509422A-1820-DA4E-BAAD-356CA52D0116}">
      <dgm:prSet/>
      <dgm:spPr/>
      <dgm:t>
        <a:bodyPr/>
        <a:lstStyle/>
        <a:p>
          <a:endParaRPr lang="nl-NL"/>
        </a:p>
      </dgm:t>
    </dgm:pt>
    <dgm:pt modelId="{49FE4A64-D331-4F00-9989-0B59384A8B4B}" type="pres">
      <dgm:prSet presAssocID="{3DD971B1-D072-41FF-B8F4-AA8F8BC201AF}" presName="Name0" presStyleCnt="0">
        <dgm:presLayoutVars>
          <dgm:chMax val="7"/>
          <dgm:chPref val="7"/>
          <dgm:dir/>
        </dgm:presLayoutVars>
      </dgm:prSet>
      <dgm:spPr/>
    </dgm:pt>
    <dgm:pt modelId="{B4324C9A-C7DB-4CBE-97B4-3AD6BEC47FE5}" type="pres">
      <dgm:prSet presAssocID="{3DD971B1-D072-41FF-B8F4-AA8F8BC201AF}" presName="Name1" presStyleCnt="0"/>
      <dgm:spPr/>
    </dgm:pt>
    <dgm:pt modelId="{8E153435-FE36-4BE3-BFAA-9071EA32749C}" type="pres">
      <dgm:prSet presAssocID="{3DD971B1-D072-41FF-B8F4-AA8F8BC201AF}" presName="cycle" presStyleCnt="0"/>
      <dgm:spPr/>
    </dgm:pt>
    <dgm:pt modelId="{006CDAFC-6BBB-4028-A13B-F20CB4ADB7FD}" type="pres">
      <dgm:prSet presAssocID="{3DD971B1-D072-41FF-B8F4-AA8F8BC201AF}" presName="srcNode" presStyleLbl="node1" presStyleIdx="0" presStyleCnt="6"/>
      <dgm:spPr/>
    </dgm:pt>
    <dgm:pt modelId="{0910A395-5B07-42EE-82D8-765FF32232D4}" type="pres">
      <dgm:prSet presAssocID="{3DD971B1-D072-41FF-B8F4-AA8F8BC201AF}" presName="conn" presStyleLbl="parChTrans1D2" presStyleIdx="0" presStyleCnt="1"/>
      <dgm:spPr/>
    </dgm:pt>
    <dgm:pt modelId="{F408E0D6-DF61-4F76-8912-133022AD0582}" type="pres">
      <dgm:prSet presAssocID="{3DD971B1-D072-41FF-B8F4-AA8F8BC201AF}" presName="extraNode" presStyleLbl="node1" presStyleIdx="0" presStyleCnt="6"/>
      <dgm:spPr/>
    </dgm:pt>
    <dgm:pt modelId="{4BE4FA53-B0EC-4E78-BBA9-52A0D9FF7911}" type="pres">
      <dgm:prSet presAssocID="{3DD971B1-D072-41FF-B8F4-AA8F8BC201AF}" presName="dstNode" presStyleLbl="node1" presStyleIdx="0" presStyleCnt="6"/>
      <dgm:spPr/>
    </dgm:pt>
    <dgm:pt modelId="{396B0652-0712-604D-A971-7CB5ACDD9E2E}" type="pres">
      <dgm:prSet presAssocID="{D043BBD2-76DA-A94E-9BD4-EB49245643D9}" presName="text_1" presStyleLbl="node1" presStyleIdx="0" presStyleCnt="6">
        <dgm:presLayoutVars>
          <dgm:bulletEnabled val="1"/>
        </dgm:presLayoutVars>
      </dgm:prSet>
      <dgm:spPr/>
    </dgm:pt>
    <dgm:pt modelId="{3228CD3F-EE2E-7144-81C2-507719210FE6}" type="pres">
      <dgm:prSet presAssocID="{D043BBD2-76DA-A94E-9BD4-EB49245643D9}" presName="accent_1" presStyleCnt="0"/>
      <dgm:spPr/>
    </dgm:pt>
    <dgm:pt modelId="{C451B91F-FAAB-844E-9B9E-F1CF8815C5A5}" type="pres">
      <dgm:prSet presAssocID="{D043BBD2-76DA-A94E-9BD4-EB49245643D9}" presName="accentRepeatNode" presStyleLbl="solidFgAcc1" presStyleIdx="0" presStyleCnt="6"/>
      <dgm:spPr/>
    </dgm:pt>
    <dgm:pt modelId="{FD0083E9-A1CD-D94D-8ABA-CAD7AE63F2EA}" type="pres">
      <dgm:prSet presAssocID="{A318684E-D8CB-AE42-93C8-4AFE1D16B5D3}" presName="text_2" presStyleLbl="node1" presStyleIdx="1" presStyleCnt="6">
        <dgm:presLayoutVars>
          <dgm:bulletEnabled val="1"/>
        </dgm:presLayoutVars>
      </dgm:prSet>
      <dgm:spPr/>
    </dgm:pt>
    <dgm:pt modelId="{420D815D-32EE-6A42-B911-9C772C9F4182}" type="pres">
      <dgm:prSet presAssocID="{A318684E-D8CB-AE42-93C8-4AFE1D16B5D3}" presName="accent_2" presStyleCnt="0"/>
      <dgm:spPr/>
    </dgm:pt>
    <dgm:pt modelId="{D70E3850-BC92-7949-8743-C8FA4D2D4228}" type="pres">
      <dgm:prSet presAssocID="{A318684E-D8CB-AE42-93C8-4AFE1D16B5D3}" presName="accentRepeatNode" presStyleLbl="solidFgAcc1" presStyleIdx="1" presStyleCnt="6"/>
      <dgm:spPr/>
    </dgm:pt>
    <dgm:pt modelId="{45354EF2-7822-4243-824F-28FA9E2B05FE}" type="pres">
      <dgm:prSet presAssocID="{6FFA95E9-7C2A-C142-AB4F-F0853AFCA429}" presName="text_3" presStyleLbl="node1" presStyleIdx="2" presStyleCnt="6">
        <dgm:presLayoutVars>
          <dgm:bulletEnabled val="1"/>
        </dgm:presLayoutVars>
      </dgm:prSet>
      <dgm:spPr/>
    </dgm:pt>
    <dgm:pt modelId="{24995784-CABA-7E4B-9A47-CF1606AF2FF2}" type="pres">
      <dgm:prSet presAssocID="{6FFA95E9-7C2A-C142-AB4F-F0853AFCA429}" presName="accent_3" presStyleCnt="0"/>
      <dgm:spPr/>
    </dgm:pt>
    <dgm:pt modelId="{8D7654E1-3FB3-4F4A-92A9-95B37D6890C0}" type="pres">
      <dgm:prSet presAssocID="{6FFA95E9-7C2A-C142-AB4F-F0853AFCA429}" presName="accentRepeatNode" presStyleLbl="solidFgAcc1" presStyleIdx="2" presStyleCnt="6"/>
      <dgm:spPr/>
    </dgm:pt>
    <dgm:pt modelId="{2CEF2762-DCB6-794D-87F0-E83E758EB43C}" type="pres">
      <dgm:prSet presAssocID="{5B82CC62-C394-0049-89D6-79F32E552915}" presName="text_4" presStyleLbl="node1" presStyleIdx="3" presStyleCnt="6">
        <dgm:presLayoutVars>
          <dgm:bulletEnabled val="1"/>
        </dgm:presLayoutVars>
      </dgm:prSet>
      <dgm:spPr/>
    </dgm:pt>
    <dgm:pt modelId="{F5655D68-779E-284F-9CDE-55564AC03306}" type="pres">
      <dgm:prSet presAssocID="{5B82CC62-C394-0049-89D6-79F32E552915}" presName="accent_4" presStyleCnt="0"/>
      <dgm:spPr/>
    </dgm:pt>
    <dgm:pt modelId="{94CF3345-84D9-094E-A2EE-F52569EA1C58}" type="pres">
      <dgm:prSet presAssocID="{5B82CC62-C394-0049-89D6-79F32E552915}" presName="accentRepeatNode" presStyleLbl="solidFgAcc1" presStyleIdx="3" presStyleCnt="6"/>
      <dgm:spPr/>
    </dgm:pt>
    <dgm:pt modelId="{3ADAB32A-2FFC-884A-91BA-5B25744F9B6C}" type="pres">
      <dgm:prSet presAssocID="{47AD38D6-96A9-E040-82E5-4A664EC23DFD}" presName="text_5" presStyleLbl="node1" presStyleIdx="4" presStyleCnt="6">
        <dgm:presLayoutVars>
          <dgm:bulletEnabled val="1"/>
        </dgm:presLayoutVars>
      </dgm:prSet>
      <dgm:spPr/>
    </dgm:pt>
    <dgm:pt modelId="{21632CE2-A74B-634B-AF4F-FCBC40002E67}" type="pres">
      <dgm:prSet presAssocID="{47AD38D6-96A9-E040-82E5-4A664EC23DFD}" presName="accent_5" presStyleCnt="0"/>
      <dgm:spPr/>
    </dgm:pt>
    <dgm:pt modelId="{6ECEA21F-192C-A342-8E0B-8854C67962C3}" type="pres">
      <dgm:prSet presAssocID="{47AD38D6-96A9-E040-82E5-4A664EC23DFD}" presName="accentRepeatNode" presStyleLbl="solidFgAcc1" presStyleIdx="4" presStyleCnt="6"/>
      <dgm:spPr/>
    </dgm:pt>
    <dgm:pt modelId="{E1394269-B355-6641-BC99-D42DB29DA242}" type="pres">
      <dgm:prSet presAssocID="{5BAE7358-EDDD-E34E-B19D-AB8937A94BD3}" presName="text_6" presStyleLbl="node1" presStyleIdx="5" presStyleCnt="6" custScaleY="179617" custLinFactNeighborX="488" custLinFactNeighborY="62297">
        <dgm:presLayoutVars>
          <dgm:bulletEnabled val="1"/>
        </dgm:presLayoutVars>
      </dgm:prSet>
      <dgm:spPr/>
    </dgm:pt>
    <dgm:pt modelId="{DF23BBA4-6D17-9840-90AE-E3958964EA28}" type="pres">
      <dgm:prSet presAssocID="{5BAE7358-EDDD-E34E-B19D-AB8937A94BD3}" presName="accent_6" presStyleCnt="0"/>
      <dgm:spPr/>
    </dgm:pt>
    <dgm:pt modelId="{2BBEB65D-C0CA-5F4F-A1C1-791FAE684A0F}" type="pres">
      <dgm:prSet presAssocID="{5BAE7358-EDDD-E34E-B19D-AB8937A94BD3}" presName="accentRepeatNode" presStyleLbl="solidFgAcc1" presStyleIdx="5" presStyleCnt="6"/>
      <dgm:spPr/>
    </dgm:pt>
  </dgm:ptLst>
  <dgm:cxnLst>
    <dgm:cxn modelId="{B3AFD200-ED05-F040-ADEA-653BC61C7014}" type="presOf" srcId="{A318684E-D8CB-AE42-93C8-4AFE1D16B5D3}" destId="{FD0083E9-A1CD-D94D-8ABA-CAD7AE63F2EA}" srcOrd="0" destOrd="0" presId="urn:microsoft.com/office/officeart/2008/layout/VerticalCurvedList"/>
    <dgm:cxn modelId="{1F178C20-12ED-8045-942B-2A2042198793}" srcId="{3DD971B1-D072-41FF-B8F4-AA8F8BC201AF}" destId="{5B82CC62-C394-0049-89D6-79F32E552915}" srcOrd="3" destOrd="0" parTransId="{C27A3453-8A31-AE4D-B51C-4FCEB05CAC35}" sibTransId="{1334CC16-71D7-AC41-9544-70FFF480FB9D}"/>
    <dgm:cxn modelId="{3509422A-1820-DA4E-BAAD-356CA52D0116}" srcId="{3DD971B1-D072-41FF-B8F4-AA8F8BC201AF}" destId="{5BAE7358-EDDD-E34E-B19D-AB8937A94BD3}" srcOrd="5" destOrd="0" parTransId="{3278E78E-9A53-804A-8B77-FB39278A59D0}" sibTransId="{2FBF617B-CA60-6B40-82CB-96775F07C8C3}"/>
    <dgm:cxn modelId="{E4ECEC35-150A-214B-8648-D0E4AD681D7B}" srcId="{3DD971B1-D072-41FF-B8F4-AA8F8BC201AF}" destId="{A318684E-D8CB-AE42-93C8-4AFE1D16B5D3}" srcOrd="1" destOrd="0" parTransId="{BB42BE96-EC27-364E-A391-800559E84731}" sibTransId="{09B9A905-2900-2D45-97A6-B6D840EB2665}"/>
    <dgm:cxn modelId="{65ECE94B-E8BC-C942-81DD-1CA0C4FBD326}" type="presOf" srcId="{5AD11224-0FCB-B344-B9EF-4C45F90CF225}" destId="{0910A395-5B07-42EE-82D8-765FF32232D4}" srcOrd="0" destOrd="0" presId="urn:microsoft.com/office/officeart/2008/layout/VerticalCurvedList"/>
    <dgm:cxn modelId="{EF7F7355-52E7-0443-8862-6EBAA5104291}" srcId="{3DD971B1-D072-41FF-B8F4-AA8F8BC201AF}" destId="{47AD38D6-96A9-E040-82E5-4A664EC23DFD}" srcOrd="4" destOrd="0" parTransId="{EDA35A15-9EB5-C844-96CB-CB689B43D3F2}" sibTransId="{2E20E25A-F19E-114A-BA05-86B9C09B87A9}"/>
    <dgm:cxn modelId="{ACAB3576-2C18-304C-A7BF-9D6731117C9C}" type="presOf" srcId="{6FFA95E9-7C2A-C142-AB4F-F0853AFCA429}" destId="{45354EF2-7822-4243-824F-28FA9E2B05FE}" srcOrd="0" destOrd="0" presId="urn:microsoft.com/office/officeart/2008/layout/VerticalCurvedList"/>
    <dgm:cxn modelId="{FB5C827F-8F74-D142-847B-51AFA52C1264}" type="presOf" srcId="{D043BBD2-76DA-A94E-9BD4-EB49245643D9}" destId="{396B0652-0712-604D-A971-7CB5ACDD9E2E}" srcOrd="0" destOrd="0" presId="urn:microsoft.com/office/officeart/2008/layout/VerticalCurvedList"/>
    <dgm:cxn modelId="{EF18BC85-6E6A-A349-A7DA-BBE90AAF3E4E}" type="presOf" srcId="{5B82CC62-C394-0049-89D6-79F32E552915}" destId="{2CEF2762-DCB6-794D-87F0-E83E758EB43C}" srcOrd="0" destOrd="0" presId="urn:microsoft.com/office/officeart/2008/layout/VerticalCurvedList"/>
    <dgm:cxn modelId="{BA41B8B3-8C65-418A-8990-38FB2FE44A9B}" type="presOf" srcId="{3DD971B1-D072-41FF-B8F4-AA8F8BC201AF}" destId="{49FE4A64-D331-4F00-9989-0B59384A8B4B}" srcOrd="0" destOrd="0" presId="urn:microsoft.com/office/officeart/2008/layout/VerticalCurvedList"/>
    <dgm:cxn modelId="{118D18C9-AA57-1B45-92CA-38E5538CBAEA}" type="presOf" srcId="{5BAE7358-EDDD-E34E-B19D-AB8937A94BD3}" destId="{E1394269-B355-6641-BC99-D42DB29DA242}" srcOrd="0" destOrd="0" presId="urn:microsoft.com/office/officeart/2008/layout/VerticalCurvedList"/>
    <dgm:cxn modelId="{C932A0ED-D4E9-8F47-BB63-98C4BF86CC43}" type="presOf" srcId="{47AD38D6-96A9-E040-82E5-4A664EC23DFD}" destId="{3ADAB32A-2FFC-884A-91BA-5B25744F9B6C}" srcOrd="0" destOrd="0" presId="urn:microsoft.com/office/officeart/2008/layout/VerticalCurvedList"/>
    <dgm:cxn modelId="{51CD36F2-7BC3-C94E-AC7F-AC86AA202088}" srcId="{3DD971B1-D072-41FF-B8F4-AA8F8BC201AF}" destId="{6FFA95E9-7C2A-C142-AB4F-F0853AFCA429}" srcOrd="2" destOrd="0" parTransId="{08F59B6A-D318-5C46-B748-BE405C92978D}" sibTransId="{E12C6846-65D3-AA4E-BC26-29FC42D05C51}"/>
    <dgm:cxn modelId="{2E8469F8-2949-3747-A6A4-7CDEC6286752}" srcId="{3DD971B1-D072-41FF-B8F4-AA8F8BC201AF}" destId="{D043BBD2-76DA-A94E-9BD4-EB49245643D9}" srcOrd="0" destOrd="0" parTransId="{22E9E2B7-DCB3-164F-8392-1A113A2FFC9D}" sibTransId="{5AD11224-0FCB-B344-B9EF-4C45F90CF225}"/>
    <dgm:cxn modelId="{E089CBF4-4C2B-4496-BB35-63BFED0C7D87}" type="presParOf" srcId="{49FE4A64-D331-4F00-9989-0B59384A8B4B}" destId="{B4324C9A-C7DB-4CBE-97B4-3AD6BEC47FE5}" srcOrd="0" destOrd="0" presId="urn:microsoft.com/office/officeart/2008/layout/VerticalCurvedList"/>
    <dgm:cxn modelId="{83EB3D4B-D153-44D9-A313-C48413735BC3}" type="presParOf" srcId="{B4324C9A-C7DB-4CBE-97B4-3AD6BEC47FE5}" destId="{8E153435-FE36-4BE3-BFAA-9071EA32749C}" srcOrd="0" destOrd="0" presId="urn:microsoft.com/office/officeart/2008/layout/VerticalCurvedList"/>
    <dgm:cxn modelId="{1DF73383-E6A8-4CB6-B337-D398A3896DA9}" type="presParOf" srcId="{8E153435-FE36-4BE3-BFAA-9071EA32749C}" destId="{006CDAFC-6BBB-4028-A13B-F20CB4ADB7FD}" srcOrd="0" destOrd="0" presId="urn:microsoft.com/office/officeart/2008/layout/VerticalCurvedList"/>
    <dgm:cxn modelId="{A1E87770-E9FE-48AD-87CD-061D9114D8FE}" type="presParOf" srcId="{8E153435-FE36-4BE3-BFAA-9071EA32749C}" destId="{0910A395-5B07-42EE-82D8-765FF32232D4}" srcOrd="1" destOrd="0" presId="urn:microsoft.com/office/officeart/2008/layout/VerticalCurvedList"/>
    <dgm:cxn modelId="{6CFCDEB9-7CFE-413C-BD4D-31640BC700E2}" type="presParOf" srcId="{8E153435-FE36-4BE3-BFAA-9071EA32749C}" destId="{F408E0D6-DF61-4F76-8912-133022AD0582}" srcOrd="2" destOrd="0" presId="urn:microsoft.com/office/officeart/2008/layout/VerticalCurvedList"/>
    <dgm:cxn modelId="{2A61F7C5-0ED2-41C3-87C8-5650966142B0}" type="presParOf" srcId="{8E153435-FE36-4BE3-BFAA-9071EA32749C}" destId="{4BE4FA53-B0EC-4E78-BBA9-52A0D9FF7911}" srcOrd="3" destOrd="0" presId="urn:microsoft.com/office/officeart/2008/layout/VerticalCurvedList"/>
    <dgm:cxn modelId="{44447728-6AA3-3D4D-9B60-03C20591D8B9}" type="presParOf" srcId="{B4324C9A-C7DB-4CBE-97B4-3AD6BEC47FE5}" destId="{396B0652-0712-604D-A971-7CB5ACDD9E2E}" srcOrd="1" destOrd="0" presId="urn:microsoft.com/office/officeart/2008/layout/VerticalCurvedList"/>
    <dgm:cxn modelId="{F2DEF836-309C-0447-B8E9-BD5913AE9454}" type="presParOf" srcId="{B4324C9A-C7DB-4CBE-97B4-3AD6BEC47FE5}" destId="{3228CD3F-EE2E-7144-81C2-507719210FE6}" srcOrd="2" destOrd="0" presId="urn:microsoft.com/office/officeart/2008/layout/VerticalCurvedList"/>
    <dgm:cxn modelId="{EE38F35E-7E98-4B47-8B87-BE69B7691552}" type="presParOf" srcId="{3228CD3F-EE2E-7144-81C2-507719210FE6}" destId="{C451B91F-FAAB-844E-9B9E-F1CF8815C5A5}" srcOrd="0" destOrd="0" presId="urn:microsoft.com/office/officeart/2008/layout/VerticalCurvedList"/>
    <dgm:cxn modelId="{920E8D0A-9F12-4F4A-9B34-29E805776171}" type="presParOf" srcId="{B4324C9A-C7DB-4CBE-97B4-3AD6BEC47FE5}" destId="{FD0083E9-A1CD-D94D-8ABA-CAD7AE63F2EA}" srcOrd="3" destOrd="0" presId="urn:microsoft.com/office/officeart/2008/layout/VerticalCurvedList"/>
    <dgm:cxn modelId="{5113E14A-CC3D-D042-81A5-34FCDC3F2910}" type="presParOf" srcId="{B4324C9A-C7DB-4CBE-97B4-3AD6BEC47FE5}" destId="{420D815D-32EE-6A42-B911-9C772C9F4182}" srcOrd="4" destOrd="0" presId="urn:microsoft.com/office/officeart/2008/layout/VerticalCurvedList"/>
    <dgm:cxn modelId="{D492AFD2-F9FA-6845-912A-BC75FE943197}" type="presParOf" srcId="{420D815D-32EE-6A42-B911-9C772C9F4182}" destId="{D70E3850-BC92-7949-8743-C8FA4D2D4228}" srcOrd="0" destOrd="0" presId="urn:microsoft.com/office/officeart/2008/layout/VerticalCurvedList"/>
    <dgm:cxn modelId="{75D617EB-E7AD-5940-8DE8-FAAE0BEB3A2B}" type="presParOf" srcId="{B4324C9A-C7DB-4CBE-97B4-3AD6BEC47FE5}" destId="{45354EF2-7822-4243-824F-28FA9E2B05FE}" srcOrd="5" destOrd="0" presId="urn:microsoft.com/office/officeart/2008/layout/VerticalCurvedList"/>
    <dgm:cxn modelId="{D5A2FACC-CBC1-0043-A10D-A359D80913AF}" type="presParOf" srcId="{B4324C9A-C7DB-4CBE-97B4-3AD6BEC47FE5}" destId="{24995784-CABA-7E4B-9A47-CF1606AF2FF2}" srcOrd="6" destOrd="0" presId="urn:microsoft.com/office/officeart/2008/layout/VerticalCurvedList"/>
    <dgm:cxn modelId="{62FEF235-2597-CC47-9514-3D005EC8384B}" type="presParOf" srcId="{24995784-CABA-7E4B-9A47-CF1606AF2FF2}" destId="{8D7654E1-3FB3-4F4A-92A9-95B37D6890C0}" srcOrd="0" destOrd="0" presId="urn:microsoft.com/office/officeart/2008/layout/VerticalCurvedList"/>
    <dgm:cxn modelId="{15AEE6F5-2BE6-F94C-9A9C-AB77DC8090D0}" type="presParOf" srcId="{B4324C9A-C7DB-4CBE-97B4-3AD6BEC47FE5}" destId="{2CEF2762-DCB6-794D-87F0-E83E758EB43C}" srcOrd="7" destOrd="0" presId="urn:microsoft.com/office/officeart/2008/layout/VerticalCurvedList"/>
    <dgm:cxn modelId="{B6D434E5-80F1-6441-B52A-62ACD2D6658A}" type="presParOf" srcId="{B4324C9A-C7DB-4CBE-97B4-3AD6BEC47FE5}" destId="{F5655D68-779E-284F-9CDE-55564AC03306}" srcOrd="8" destOrd="0" presId="urn:microsoft.com/office/officeart/2008/layout/VerticalCurvedList"/>
    <dgm:cxn modelId="{59DC3EDC-FB03-C64F-869C-A9841D37CAAD}" type="presParOf" srcId="{F5655D68-779E-284F-9CDE-55564AC03306}" destId="{94CF3345-84D9-094E-A2EE-F52569EA1C58}" srcOrd="0" destOrd="0" presId="urn:microsoft.com/office/officeart/2008/layout/VerticalCurvedList"/>
    <dgm:cxn modelId="{ABEFAABA-39C7-C442-A5B0-5742CBD1507E}" type="presParOf" srcId="{B4324C9A-C7DB-4CBE-97B4-3AD6BEC47FE5}" destId="{3ADAB32A-2FFC-884A-91BA-5B25744F9B6C}" srcOrd="9" destOrd="0" presId="urn:microsoft.com/office/officeart/2008/layout/VerticalCurvedList"/>
    <dgm:cxn modelId="{C8592348-9871-F44E-8DE5-F9C96E66C244}" type="presParOf" srcId="{B4324C9A-C7DB-4CBE-97B4-3AD6BEC47FE5}" destId="{21632CE2-A74B-634B-AF4F-FCBC40002E67}" srcOrd="10" destOrd="0" presId="urn:microsoft.com/office/officeart/2008/layout/VerticalCurvedList"/>
    <dgm:cxn modelId="{AC3B246A-1456-2245-BDFB-A6D1ADE42677}" type="presParOf" srcId="{21632CE2-A74B-634B-AF4F-FCBC40002E67}" destId="{6ECEA21F-192C-A342-8E0B-8854C67962C3}" srcOrd="0" destOrd="0" presId="urn:microsoft.com/office/officeart/2008/layout/VerticalCurvedList"/>
    <dgm:cxn modelId="{293BA000-A7CA-E745-97D4-24F7F841F8E3}" type="presParOf" srcId="{B4324C9A-C7DB-4CBE-97B4-3AD6BEC47FE5}" destId="{E1394269-B355-6641-BC99-D42DB29DA242}" srcOrd="11" destOrd="0" presId="urn:microsoft.com/office/officeart/2008/layout/VerticalCurvedList"/>
    <dgm:cxn modelId="{0C13E1F2-157F-4140-AEF0-492FE077FC9F}" type="presParOf" srcId="{B4324C9A-C7DB-4CBE-97B4-3AD6BEC47FE5}" destId="{DF23BBA4-6D17-9840-90AE-E3958964EA28}" srcOrd="12" destOrd="0" presId="urn:microsoft.com/office/officeart/2008/layout/VerticalCurvedList"/>
    <dgm:cxn modelId="{D51DAAC5-8B18-3B4B-A637-21034C5CE054}" type="presParOf" srcId="{DF23BBA4-6D17-9840-90AE-E3958964EA28}" destId="{2BBEB65D-C0CA-5F4F-A1C1-791FAE684A0F}"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445180E-45B9-4344-A74B-957911430E7C}" type="doc">
      <dgm:prSet loTypeId="urn:microsoft.com/office/officeart/2009/3/layout/RandomtoResultProcess" loCatId="process" qsTypeId="urn:microsoft.com/office/officeart/2005/8/quickstyle/simple1" qsCatId="simple" csTypeId="urn:microsoft.com/office/officeart/2005/8/colors/colorful1" csCatId="colorful" phldr="1"/>
      <dgm:spPr/>
      <dgm:t>
        <a:bodyPr/>
        <a:lstStyle/>
        <a:p>
          <a:endParaRPr lang="nl-BE"/>
        </a:p>
      </dgm:t>
    </dgm:pt>
    <dgm:pt modelId="{CCAE6E03-0F5F-450B-B0E9-57312D6E3B3C}">
      <dgm:prSet phldrT="[Tekst]"/>
      <dgm:spPr/>
      <dgm:t>
        <a:bodyPr/>
        <a:lstStyle/>
        <a:p>
          <a:r>
            <a:rPr lang="nl-BE"/>
            <a:t>Generatie Z:</a:t>
          </a:r>
        </a:p>
        <a:p>
          <a:r>
            <a:rPr lang="nl-BE"/>
            <a:t>Digital natives</a:t>
          </a:r>
        </a:p>
      </dgm:t>
    </dgm:pt>
    <dgm:pt modelId="{3F57217F-3289-4DBB-BB49-2E939744E25D}" type="parTrans" cxnId="{D890AA71-BBEC-42B4-8DA7-586F8D330FB9}">
      <dgm:prSet/>
      <dgm:spPr/>
      <dgm:t>
        <a:bodyPr/>
        <a:lstStyle/>
        <a:p>
          <a:endParaRPr lang="nl-BE"/>
        </a:p>
      </dgm:t>
    </dgm:pt>
    <dgm:pt modelId="{88644E71-3B3F-45EA-8297-AE4C4FA20D09}" type="sibTrans" cxnId="{D890AA71-BBEC-42B4-8DA7-586F8D330FB9}">
      <dgm:prSet/>
      <dgm:spPr/>
      <dgm:t>
        <a:bodyPr/>
        <a:lstStyle/>
        <a:p>
          <a:endParaRPr lang="nl-BE"/>
        </a:p>
      </dgm:t>
    </dgm:pt>
    <dgm:pt modelId="{E45ED6B2-6314-4B1C-BBD6-AA7104A678CC}">
      <dgm:prSet phldrT="[Tekst]"/>
      <dgm:spPr/>
      <dgm:t>
        <a:bodyPr/>
        <a:lstStyle/>
        <a:p>
          <a:r>
            <a:rPr lang="nl-NL"/>
            <a:t>geboren in een digital minded maatschappij</a:t>
          </a:r>
          <a:endParaRPr lang="nl-BE"/>
        </a:p>
      </dgm:t>
    </dgm:pt>
    <dgm:pt modelId="{72DBA353-5BAE-4DA3-8838-127268671078}" type="parTrans" cxnId="{F837AAD1-2D34-4287-922A-08B828F2C53E}">
      <dgm:prSet/>
      <dgm:spPr/>
      <dgm:t>
        <a:bodyPr/>
        <a:lstStyle/>
        <a:p>
          <a:endParaRPr lang="nl-BE"/>
        </a:p>
      </dgm:t>
    </dgm:pt>
    <dgm:pt modelId="{18C2F930-3F0D-4E25-81E6-51C099A30EB1}" type="sibTrans" cxnId="{F837AAD1-2D34-4287-922A-08B828F2C53E}">
      <dgm:prSet/>
      <dgm:spPr/>
      <dgm:t>
        <a:bodyPr/>
        <a:lstStyle/>
        <a:p>
          <a:endParaRPr lang="nl-BE"/>
        </a:p>
      </dgm:t>
    </dgm:pt>
    <dgm:pt modelId="{F30A7C1E-2A7D-42AC-922E-D0BA77CD09D2}">
      <dgm:prSet phldrT="[Tekst]"/>
      <dgm:spPr>
        <a:solidFill>
          <a:schemeClr val="accent3"/>
        </a:solidFill>
      </dgm:spPr>
      <dgm:t>
        <a:bodyPr/>
        <a:lstStyle/>
        <a:p>
          <a:r>
            <a:rPr lang="nl-BE"/>
            <a:t>Deze generatie ‘vraagt’ een andere onderwijsaanpak</a:t>
          </a:r>
        </a:p>
      </dgm:t>
    </dgm:pt>
    <dgm:pt modelId="{47616BB8-C298-4141-8172-45F4AD60F421}" type="parTrans" cxnId="{EF0EE3CB-92D3-4B04-B894-DCA2F090E278}">
      <dgm:prSet/>
      <dgm:spPr/>
      <dgm:t>
        <a:bodyPr/>
        <a:lstStyle/>
        <a:p>
          <a:endParaRPr lang="nl-BE"/>
        </a:p>
      </dgm:t>
    </dgm:pt>
    <dgm:pt modelId="{8C2EABB4-5A93-4733-ACBC-C62B6B0F9E99}" type="sibTrans" cxnId="{EF0EE3CB-92D3-4B04-B894-DCA2F090E278}">
      <dgm:prSet/>
      <dgm:spPr/>
      <dgm:t>
        <a:bodyPr/>
        <a:lstStyle/>
        <a:p>
          <a:endParaRPr lang="nl-BE"/>
        </a:p>
      </dgm:t>
    </dgm:pt>
    <dgm:pt modelId="{F8EA07B7-C9F5-403B-98E1-5334CCA5CBE8}">
      <dgm:prSet/>
      <dgm:spPr/>
      <dgm:t>
        <a:bodyPr/>
        <a:lstStyle/>
        <a:p>
          <a:r>
            <a:rPr lang="nl-BE"/>
            <a:t>'globaal’ georiënteerd</a:t>
          </a:r>
        </a:p>
      </dgm:t>
    </dgm:pt>
    <dgm:pt modelId="{830A48D0-DE1C-4269-B6D0-8E366494F84E}" type="parTrans" cxnId="{31DA585C-0507-4F44-AD55-6854DF415BD2}">
      <dgm:prSet/>
      <dgm:spPr/>
      <dgm:t>
        <a:bodyPr/>
        <a:lstStyle/>
        <a:p>
          <a:endParaRPr lang="nl-BE"/>
        </a:p>
      </dgm:t>
    </dgm:pt>
    <dgm:pt modelId="{E54A3843-F127-4343-A34F-355C65E0EF92}" type="sibTrans" cxnId="{31DA585C-0507-4F44-AD55-6854DF415BD2}">
      <dgm:prSet/>
      <dgm:spPr/>
      <dgm:t>
        <a:bodyPr/>
        <a:lstStyle/>
        <a:p>
          <a:endParaRPr lang="nl-BE"/>
        </a:p>
      </dgm:t>
    </dgm:pt>
    <dgm:pt modelId="{3790D032-1C89-4D4A-A218-8A47C19A6B48}">
      <dgm:prSet/>
      <dgm:spPr/>
      <dgm:t>
        <a:bodyPr/>
        <a:lstStyle/>
        <a:p>
          <a:r>
            <a:rPr lang="nl-NL" dirty="0"/>
            <a:t>92% online te vinden</a:t>
          </a:r>
          <a:endParaRPr lang="nl-BE" dirty="0"/>
        </a:p>
      </dgm:t>
    </dgm:pt>
    <dgm:pt modelId="{2EE76082-48E6-4B00-A940-5A1240E6CA14}" type="parTrans" cxnId="{386FE98F-34DD-4D60-96DE-06ED606F563B}">
      <dgm:prSet/>
      <dgm:spPr/>
      <dgm:t>
        <a:bodyPr/>
        <a:lstStyle/>
        <a:p>
          <a:endParaRPr lang="nl-BE"/>
        </a:p>
      </dgm:t>
    </dgm:pt>
    <dgm:pt modelId="{8961669E-5D02-49B6-A50D-94D0BA8F47FE}" type="sibTrans" cxnId="{386FE98F-34DD-4D60-96DE-06ED606F563B}">
      <dgm:prSet/>
      <dgm:spPr/>
      <dgm:t>
        <a:bodyPr/>
        <a:lstStyle/>
        <a:p>
          <a:endParaRPr lang="nl-BE"/>
        </a:p>
      </dgm:t>
    </dgm:pt>
    <dgm:pt modelId="{F9FD6DAC-8BA0-4B33-A350-0F91604B0C1E}">
      <dgm:prSet/>
      <dgm:spPr/>
      <dgm:t>
        <a:bodyPr/>
        <a:lstStyle/>
        <a:p>
          <a:r>
            <a:rPr lang="nl-NL"/>
            <a:t>gewend aan een constante informatiestroom</a:t>
          </a:r>
          <a:endParaRPr lang="nl-BE"/>
        </a:p>
      </dgm:t>
    </dgm:pt>
    <dgm:pt modelId="{F9E15EF8-EE4F-4E40-A80B-A1B568C5B15D}" type="parTrans" cxnId="{76DB4403-2CE6-449B-A271-EEA254A08975}">
      <dgm:prSet/>
      <dgm:spPr/>
      <dgm:t>
        <a:bodyPr/>
        <a:lstStyle/>
        <a:p>
          <a:endParaRPr lang="nl-BE"/>
        </a:p>
      </dgm:t>
    </dgm:pt>
    <dgm:pt modelId="{3AC3242A-8430-459C-84E0-A6D9C0E565E6}" type="sibTrans" cxnId="{76DB4403-2CE6-449B-A271-EEA254A08975}">
      <dgm:prSet/>
      <dgm:spPr/>
      <dgm:t>
        <a:bodyPr/>
        <a:lstStyle/>
        <a:p>
          <a:endParaRPr lang="nl-BE"/>
        </a:p>
      </dgm:t>
    </dgm:pt>
    <dgm:pt modelId="{AB4066E9-768D-41E4-98AA-EDB96DAD4750}">
      <dgm:prSet/>
      <dgm:spPr/>
      <dgm:t>
        <a:bodyPr/>
        <a:lstStyle/>
        <a:p>
          <a:r>
            <a:rPr lang="nl-BE"/>
            <a:t>verwerken informatie razendsnel</a:t>
          </a:r>
        </a:p>
      </dgm:t>
    </dgm:pt>
    <dgm:pt modelId="{AABB85BC-810D-4A0E-A783-F2B4B87E656F}" type="parTrans" cxnId="{9C4E4E63-8634-4DEF-A0BD-D5B2B29265AC}">
      <dgm:prSet/>
      <dgm:spPr/>
      <dgm:t>
        <a:bodyPr/>
        <a:lstStyle/>
        <a:p>
          <a:endParaRPr lang="nl-BE"/>
        </a:p>
      </dgm:t>
    </dgm:pt>
    <dgm:pt modelId="{B0CAC1D5-1709-439E-9BA1-97B06C4F390D}" type="sibTrans" cxnId="{9C4E4E63-8634-4DEF-A0BD-D5B2B29265AC}">
      <dgm:prSet/>
      <dgm:spPr/>
      <dgm:t>
        <a:bodyPr/>
        <a:lstStyle/>
        <a:p>
          <a:endParaRPr lang="nl-BE"/>
        </a:p>
      </dgm:t>
    </dgm:pt>
    <dgm:pt modelId="{B2467924-8C4F-4A99-86D9-42DAEFCA9FB8}">
      <dgm:prSet/>
      <dgm:spPr/>
      <dgm:t>
        <a:bodyPr/>
        <a:lstStyle/>
        <a:p>
          <a:r>
            <a:rPr lang="nl-NL"/>
            <a:t>ultieme multi-taskers</a:t>
          </a:r>
          <a:endParaRPr lang="nl-BE"/>
        </a:p>
      </dgm:t>
    </dgm:pt>
    <dgm:pt modelId="{D0CF48D1-40A6-4190-B8FF-B7EC55B5A2FC}" type="parTrans" cxnId="{6E5F4143-5F9A-409C-9965-88B9DE959855}">
      <dgm:prSet/>
      <dgm:spPr/>
      <dgm:t>
        <a:bodyPr/>
        <a:lstStyle/>
        <a:p>
          <a:endParaRPr lang="nl-BE"/>
        </a:p>
      </dgm:t>
    </dgm:pt>
    <dgm:pt modelId="{E5453C6F-4BF0-478A-8EB6-DF58397B24C9}" type="sibTrans" cxnId="{6E5F4143-5F9A-409C-9965-88B9DE959855}">
      <dgm:prSet/>
      <dgm:spPr/>
      <dgm:t>
        <a:bodyPr/>
        <a:lstStyle/>
        <a:p>
          <a:endParaRPr lang="nl-BE"/>
        </a:p>
      </dgm:t>
    </dgm:pt>
    <dgm:pt modelId="{CF6B0078-2896-4DB3-84CD-BE211D428FCF}">
      <dgm:prSet/>
      <dgm:spPr/>
      <dgm:t>
        <a:bodyPr/>
        <a:lstStyle/>
        <a:p>
          <a:r>
            <a:rPr lang="nl-NL"/>
            <a:t>alles is te vinden in enkele klikken</a:t>
          </a:r>
          <a:endParaRPr lang="nl-BE"/>
        </a:p>
      </dgm:t>
    </dgm:pt>
    <dgm:pt modelId="{61FC7A58-2C31-49F5-A1A1-6E455F3DF61C}" type="parTrans" cxnId="{69560022-12AA-4521-B7B2-0488E0EFD14A}">
      <dgm:prSet/>
      <dgm:spPr/>
      <dgm:t>
        <a:bodyPr/>
        <a:lstStyle/>
        <a:p>
          <a:endParaRPr lang="nl-BE"/>
        </a:p>
      </dgm:t>
    </dgm:pt>
    <dgm:pt modelId="{F9BFC9FB-D9AA-4694-ADAF-6BDAED88FC3D}" type="sibTrans" cxnId="{69560022-12AA-4521-B7B2-0488E0EFD14A}">
      <dgm:prSet/>
      <dgm:spPr/>
      <dgm:t>
        <a:bodyPr/>
        <a:lstStyle/>
        <a:p>
          <a:endParaRPr lang="nl-BE"/>
        </a:p>
      </dgm:t>
    </dgm:pt>
    <dgm:pt modelId="{23F93471-FEDF-4465-A139-B2C78ECD80D8}">
      <dgm:prSet phldrT="[Tekst]"/>
      <dgm:spPr/>
      <dgm:t>
        <a:bodyPr/>
        <a:lstStyle/>
        <a:p>
          <a:r>
            <a:rPr lang="nl-NL"/>
            <a:t>opgegroeid met sociale media</a:t>
          </a:r>
          <a:endParaRPr lang="nl-BE"/>
        </a:p>
      </dgm:t>
    </dgm:pt>
    <dgm:pt modelId="{8CFB7E91-F411-4141-974F-77B8DC1890D1}" type="parTrans" cxnId="{F434D7E3-9155-4D95-9207-4A3ACE4B3270}">
      <dgm:prSet/>
      <dgm:spPr/>
    </dgm:pt>
    <dgm:pt modelId="{CC553872-3354-4BD3-8DCA-AF6EBA35D9E2}" type="sibTrans" cxnId="{F434D7E3-9155-4D95-9207-4A3ACE4B3270}">
      <dgm:prSet/>
      <dgm:spPr/>
    </dgm:pt>
    <dgm:pt modelId="{EEC0B62D-C05F-4B8F-ACFE-3269F23351CD}" type="pres">
      <dgm:prSet presAssocID="{B445180E-45B9-4344-A74B-957911430E7C}" presName="Name0" presStyleCnt="0">
        <dgm:presLayoutVars>
          <dgm:dir/>
          <dgm:animOne val="branch"/>
          <dgm:animLvl val="lvl"/>
        </dgm:presLayoutVars>
      </dgm:prSet>
      <dgm:spPr/>
    </dgm:pt>
    <dgm:pt modelId="{BE4B9EF0-2AF0-4FA9-93C2-98EC6D49BAAB}" type="pres">
      <dgm:prSet presAssocID="{CCAE6E03-0F5F-450B-B0E9-57312D6E3B3C}" presName="chaos" presStyleCnt="0"/>
      <dgm:spPr/>
    </dgm:pt>
    <dgm:pt modelId="{81BFA2A8-302D-46A0-9F6B-E40829824A2B}" type="pres">
      <dgm:prSet presAssocID="{CCAE6E03-0F5F-450B-B0E9-57312D6E3B3C}" presName="parTx1" presStyleLbl="revTx" presStyleIdx="0" presStyleCnt="2" custScaleX="105339" custLinFactNeighborX="2518" custLinFactNeighborY="3697"/>
      <dgm:spPr/>
    </dgm:pt>
    <dgm:pt modelId="{9917473D-13F3-4498-A9EF-92CB03CEBBD4}" type="pres">
      <dgm:prSet presAssocID="{CCAE6E03-0F5F-450B-B0E9-57312D6E3B3C}" presName="desTx1" presStyleLbl="revTx" presStyleIdx="1" presStyleCnt="2" custScaleX="162500">
        <dgm:presLayoutVars>
          <dgm:bulletEnabled val="1"/>
        </dgm:presLayoutVars>
      </dgm:prSet>
      <dgm:spPr/>
    </dgm:pt>
    <dgm:pt modelId="{42E66EBC-EAD6-4B7C-BF34-5594C52D5430}" type="pres">
      <dgm:prSet presAssocID="{CCAE6E03-0F5F-450B-B0E9-57312D6E3B3C}" presName="c1" presStyleLbl="node1" presStyleIdx="0" presStyleCnt="19"/>
      <dgm:spPr/>
    </dgm:pt>
    <dgm:pt modelId="{DC3C6840-FB43-406C-97C9-D3F208D71DC6}" type="pres">
      <dgm:prSet presAssocID="{CCAE6E03-0F5F-450B-B0E9-57312D6E3B3C}" presName="c2" presStyleLbl="node1" presStyleIdx="1" presStyleCnt="19"/>
      <dgm:spPr/>
    </dgm:pt>
    <dgm:pt modelId="{7640AD47-3BB0-4E0E-B091-8A7A7ECADEC3}" type="pres">
      <dgm:prSet presAssocID="{CCAE6E03-0F5F-450B-B0E9-57312D6E3B3C}" presName="c3" presStyleLbl="node1" presStyleIdx="2" presStyleCnt="19"/>
      <dgm:spPr/>
    </dgm:pt>
    <dgm:pt modelId="{5C3F7688-6A7E-494F-A47A-DE7FE3B253A7}" type="pres">
      <dgm:prSet presAssocID="{CCAE6E03-0F5F-450B-B0E9-57312D6E3B3C}" presName="c4" presStyleLbl="node1" presStyleIdx="3" presStyleCnt="19"/>
      <dgm:spPr/>
    </dgm:pt>
    <dgm:pt modelId="{424974FE-6383-4F97-B5BC-83D4E5EB1C95}" type="pres">
      <dgm:prSet presAssocID="{CCAE6E03-0F5F-450B-B0E9-57312D6E3B3C}" presName="c5" presStyleLbl="node1" presStyleIdx="4" presStyleCnt="19"/>
      <dgm:spPr/>
    </dgm:pt>
    <dgm:pt modelId="{11BF53F8-BCD4-4E03-B00D-DEC128764834}" type="pres">
      <dgm:prSet presAssocID="{CCAE6E03-0F5F-450B-B0E9-57312D6E3B3C}" presName="c6" presStyleLbl="node1" presStyleIdx="5" presStyleCnt="19"/>
      <dgm:spPr/>
    </dgm:pt>
    <dgm:pt modelId="{1A4E1A32-8EFB-4D84-8452-7BE785CDD654}" type="pres">
      <dgm:prSet presAssocID="{CCAE6E03-0F5F-450B-B0E9-57312D6E3B3C}" presName="c7" presStyleLbl="node1" presStyleIdx="6" presStyleCnt="19"/>
      <dgm:spPr/>
    </dgm:pt>
    <dgm:pt modelId="{088BC852-A38A-4445-B6A4-2B9046946D63}" type="pres">
      <dgm:prSet presAssocID="{CCAE6E03-0F5F-450B-B0E9-57312D6E3B3C}" presName="c8" presStyleLbl="node1" presStyleIdx="7" presStyleCnt="19"/>
      <dgm:spPr/>
    </dgm:pt>
    <dgm:pt modelId="{D5E12D15-47AD-4503-9F1F-C0D7E3B870D7}" type="pres">
      <dgm:prSet presAssocID="{CCAE6E03-0F5F-450B-B0E9-57312D6E3B3C}" presName="c9" presStyleLbl="node1" presStyleIdx="8" presStyleCnt="19"/>
      <dgm:spPr/>
    </dgm:pt>
    <dgm:pt modelId="{37B8E798-188C-42B7-9BE7-C5EF4D5B5CF7}" type="pres">
      <dgm:prSet presAssocID="{CCAE6E03-0F5F-450B-B0E9-57312D6E3B3C}" presName="c10" presStyleLbl="node1" presStyleIdx="9" presStyleCnt="19"/>
      <dgm:spPr/>
    </dgm:pt>
    <dgm:pt modelId="{16814E7F-248E-43E1-815E-ED8E31BC6569}" type="pres">
      <dgm:prSet presAssocID="{CCAE6E03-0F5F-450B-B0E9-57312D6E3B3C}" presName="c11" presStyleLbl="node1" presStyleIdx="10" presStyleCnt="19"/>
      <dgm:spPr/>
    </dgm:pt>
    <dgm:pt modelId="{5589E6B8-5200-4E5B-8528-ED430652CB9F}" type="pres">
      <dgm:prSet presAssocID="{CCAE6E03-0F5F-450B-B0E9-57312D6E3B3C}" presName="c12" presStyleLbl="node1" presStyleIdx="11" presStyleCnt="19"/>
      <dgm:spPr/>
    </dgm:pt>
    <dgm:pt modelId="{FB92BB12-003B-4698-931F-C5D925CA6A05}" type="pres">
      <dgm:prSet presAssocID="{CCAE6E03-0F5F-450B-B0E9-57312D6E3B3C}" presName="c13" presStyleLbl="node1" presStyleIdx="12" presStyleCnt="19"/>
      <dgm:spPr/>
    </dgm:pt>
    <dgm:pt modelId="{EAE754C0-C768-42D4-93F0-BBE416647D58}" type="pres">
      <dgm:prSet presAssocID="{CCAE6E03-0F5F-450B-B0E9-57312D6E3B3C}" presName="c14" presStyleLbl="node1" presStyleIdx="13" presStyleCnt="19"/>
      <dgm:spPr/>
    </dgm:pt>
    <dgm:pt modelId="{42B11EE9-1C5D-4F62-9434-CC77101F80EA}" type="pres">
      <dgm:prSet presAssocID="{CCAE6E03-0F5F-450B-B0E9-57312D6E3B3C}" presName="c15" presStyleLbl="node1" presStyleIdx="14" presStyleCnt="19"/>
      <dgm:spPr/>
    </dgm:pt>
    <dgm:pt modelId="{167BD699-E447-44C9-A9A4-BD2464E17E83}" type="pres">
      <dgm:prSet presAssocID="{CCAE6E03-0F5F-450B-B0E9-57312D6E3B3C}" presName="c16" presStyleLbl="node1" presStyleIdx="15" presStyleCnt="19"/>
      <dgm:spPr/>
    </dgm:pt>
    <dgm:pt modelId="{E62E834D-4C32-4D29-8453-47FDDB6904A7}" type="pres">
      <dgm:prSet presAssocID="{CCAE6E03-0F5F-450B-B0E9-57312D6E3B3C}" presName="c17" presStyleLbl="node1" presStyleIdx="16" presStyleCnt="19"/>
      <dgm:spPr/>
    </dgm:pt>
    <dgm:pt modelId="{B4F8A7F3-BF3E-4391-9E75-7D6F355C6A01}" type="pres">
      <dgm:prSet presAssocID="{CCAE6E03-0F5F-450B-B0E9-57312D6E3B3C}" presName="c18" presStyleLbl="node1" presStyleIdx="17" presStyleCnt="19"/>
      <dgm:spPr/>
    </dgm:pt>
    <dgm:pt modelId="{B6E91DAC-AE18-41BA-9E0A-C416BADB06AF}" type="pres">
      <dgm:prSet presAssocID="{88644E71-3B3F-45EA-8297-AE4C4FA20D09}" presName="chevronComposite1" presStyleCnt="0"/>
      <dgm:spPr/>
    </dgm:pt>
    <dgm:pt modelId="{555C830E-97CB-4038-A2EC-4BEC9D629AEB}" type="pres">
      <dgm:prSet presAssocID="{88644E71-3B3F-45EA-8297-AE4C4FA20D09}" presName="chevron1" presStyleLbl="sibTrans2D1" presStyleIdx="0" presStyleCnt="2" custScaleX="90910" custLinFactNeighborX="-30800"/>
      <dgm:spPr/>
    </dgm:pt>
    <dgm:pt modelId="{D5A924F9-EC20-46DF-8813-85BF5C5D3F82}" type="pres">
      <dgm:prSet presAssocID="{88644E71-3B3F-45EA-8297-AE4C4FA20D09}" presName="spChevron1" presStyleCnt="0"/>
      <dgm:spPr/>
    </dgm:pt>
    <dgm:pt modelId="{29B424FF-B453-44D8-896D-441A6517FFD1}" type="pres">
      <dgm:prSet presAssocID="{88644E71-3B3F-45EA-8297-AE4C4FA20D09}" presName="overlap" presStyleCnt="0"/>
      <dgm:spPr/>
    </dgm:pt>
    <dgm:pt modelId="{96EF3B1C-0886-4D80-A6B4-260967411615}" type="pres">
      <dgm:prSet presAssocID="{88644E71-3B3F-45EA-8297-AE4C4FA20D09}" presName="chevronComposite2" presStyleCnt="0"/>
      <dgm:spPr/>
    </dgm:pt>
    <dgm:pt modelId="{70B1AD3F-504E-4B44-AA39-5E3236087E02}" type="pres">
      <dgm:prSet presAssocID="{88644E71-3B3F-45EA-8297-AE4C4FA20D09}" presName="chevron2" presStyleLbl="sibTrans2D1" presStyleIdx="1" presStyleCnt="2" custScaleX="90910" custLinFactNeighborX="-38500"/>
      <dgm:spPr/>
    </dgm:pt>
    <dgm:pt modelId="{F8BEAC9D-6CB1-470B-BE95-B908F5DB2855}" type="pres">
      <dgm:prSet presAssocID="{88644E71-3B3F-45EA-8297-AE4C4FA20D09}" presName="spChevron2" presStyleCnt="0"/>
      <dgm:spPr/>
    </dgm:pt>
    <dgm:pt modelId="{689AFCD0-A62B-4347-9680-F1523496D7FC}" type="pres">
      <dgm:prSet presAssocID="{F30A7C1E-2A7D-42AC-922E-D0BA77CD09D2}" presName="last" presStyleCnt="0"/>
      <dgm:spPr/>
    </dgm:pt>
    <dgm:pt modelId="{5911ED54-40BF-46F8-8526-9627648BAA34}" type="pres">
      <dgm:prSet presAssocID="{F30A7C1E-2A7D-42AC-922E-D0BA77CD09D2}" presName="circleTx" presStyleLbl="node1" presStyleIdx="18" presStyleCnt="19" custLinFactNeighborX="-5312"/>
      <dgm:spPr/>
    </dgm:pt>
    <dgm:pt modelId="{A17440E0-382F-4018-AA3E-14EB884FCBF2}" type="pres">
      <dgm:prSet presAssocID="{F30A7C1E-2A7D-42AC-922E-D0BA77CD09D2}" presName="spN" presStyleCnt="0"/>
      <dgm:spPr/>
    </dgm:pt>
  </dgm:ptLst>
  <dgm:cxnLst>
    <dgm:cxn modelId="{76DB4403-2CE6-449B-A271-EEA254A08975}" srcId="{CCAE6E03-0F5F-450B-B0E9-57312D6E3B3C}" destId="{F9FD6DAC-8BA0-4B33-A350-0F91604B0C1E}" srcOrd="4" destOrd="0" parTransId="{F9E15EF8-EE4F-4E40-A80B-A1B568C5B15D}" sibTransId="{3AC3242A-8430-459C-84E0-A6D9C0E565E6}"/>
    <dgm:cxn modelId="{28CB960A-E16C-4790-8985-51E8ADA30259}" type="presOf" srcId="{F30A7C1E-2A7D-42AC-922E-D0BA77CD09D2}" destId="{5911ED54-40BF-46F8-8526-9627648BAA34}" srcOrd="0" destOrd="0" presId="urn:microsoft.com/office/officeart/2009/3/layout/RandomtoResultProcess"/>
    <dgm:cxn modelId="{69560022-12AA-4521-B7B2-0488E0EFD14A}" srcId="{CCAE6E03-0F5F-450B-B0E9-57312D6E3B3C}" destId="{CF6B0078-2896-4DB3-84CD-BE211D428FCF}" srcOrd="7" destOrd="0" parTransId="{61FC7A58-2C31-49F5-A1A1-6E455F3DF61C}" sibTransId="{F9BFC9FB-D9AA-4694-ADAF-6BDAED88FC3D}"/>
    <dgm:cxn modelId="{31DA585C-0507-4F44-AD55-6854DF415BD2}" srcId="{CCAE6E03-0F5F-450B-B0E9-57312D6E3B3C}" destId="{F8EA07B7-C9F5-403B-98E1-5334CCA5CBE8}" srcOrd="2" destOrd="0" parTransId="{830A48D0-DE1C-4269-B6D0-8E366494F84E}" sibTransId="{E54A3843-F127-4343-A34F-355C65E0EF92}"/>
    <dgm:cxn modelId="{25354441-91B9-4AC5-B237-88F0453D8393}" type="presOf" srcId="{AB4066E9-768D-41E4-98AA-EDB96DAD4750}" destId="{9917473D-13F3-4498-A9EF-92CB03CEBBD4}" srcOrd="0" destOrd="5" presId="urn:microsoft.com/office/officeart/2009/3/layout/RandomtoResultProcess"/>
    <dgm:cxn modelId="{6E5F4143-5F9A-409C-9965-88B9DE959855}" srcId="{CCAE6E03-0F5F-450B-B0E9-57312D6E3B3C}" destId="{B2467924-8C4F-4A99-86D9-42DAEFCA9FB8}" srcOrd="6" destOrd="0" parTransId="{D0CF48D1-40A6-4190-B8FF-B7EC55B5A2FC}" sibTransId="{E5453C6F-4BF0-478A-8EB6-DF58397B24C9}"/>
    <dgm:cxn modelId="{9C4E4E63-8634-4DEF-A0BD-D5B2B29265AC}" srcId="{CCAE6E03-0F5F-450B-B0E9-57312D6E3B3C}" destId="{AB4066E9-768D-41E4-98AA-EDB96DAD4750}" srcOrd="5" destOrd="0" parTransId="{AABB85BC-810D-4A0E-A783-F2B4B87E656F}" sibTransId="{B0CAC1D5-1709-439E-9BA1-97B06C4F390D}"/>
    <dgm:cxn modelId="{C4AB7C65-04B7-41B5-988B-CCA8328C91F1}" type="presOf" srcId="{E45ED6B2-6314-4B1C-BBD6-AA7104A678CC}" destId="{9917473D-13F3-4498-A9EF-92CB03CEBBD4}" srcOrd="0" destOrd="0" presId="urn:microsoft.com/office/officeart/2009/3/layout/RandomtoResultProcess"/>
    <dgm:cxn modelId="{D890AA71-BBEC-42B4-8DA7-586F8D330FB9}" srcId="{B445180E-45B9-4344-A74B-957911430E7C}" destId="{CCAE6E03-0F5F-450B-B0E9-57312D6E3B3C}" srcOrd="0" destOrd="0" parTransId="{3F57217F-3289-4DBB-BB49-2E939744E25D}" sibTransId="{88644E71-3B3F-45EA-8297-AE4C4FA20D09}"/>
    <dgm:cxn modelId="{D2980453-F093-4192-8ABA-B5CE17DFACD1}" type="presOf" srcId="{CF6B0078-2896-4DB3-84CD-BE211D428FCF}" destId="{9917473D-13F3-4498-A9EF-92CB03CEBBD4}" srcOrd="0" destOrd="7" presId="urn:microsoft.com/office/officeart/2009/3/layout/RandomtoResultProcess"/>
    <dgm:cxn modelId="{181A2775-0D95-47CD-9655-E2AC22B2B83D}" type="presOf" srcId="{F9FD6DAC-8BA0-4B33-A350-0F91604B0C1E}" destId="{9917473D-13F3-4498-A9EF-92CB03CEBBD4}" srcOrd="0" destOrd="4" presId="urn:microsoft.com/office/officeart/2009/3/layout/RandomtoResultProcess"/>
    <dgm:cxn modelId="{44B57A84-D416-47C9-9210-CADBD818CE3B}" type="presOf" srcId="{B445180E-45B9-4344-A74B-957911430E7C}" destId="{EEC0B62D-C05F-4B8F-ACFE-3269F23351CD}" srcOrd="0" destOrd="0" presId="urn:microsoft.com/office/officeart/2009/3/layout/RandomtoResultProcess"/>
    <dgm:cxn modelId="{03682388-F7F7-46DC-B292-9C70608B797B}" type="presOf" srcId="{23F93471-FEDF-4465-A139-B2C78ECD80D8}" destId="{9917473D-13F3-4498-A9EF-92CB03CEBBD4}" srcOrd="0" destOrd="1" presId="urn:microsoft.com/office/officeart/2009/3/layout/RandomtoResultProcess"/>
    <dgm:cxn modelId="{386FE98F-34DD-4D60-96DE-06ED606F563B}" srcId="{CCAE6E03-0F5F-450B-B0E9-57312D6E3B3C}" destId="{3790D032-1C89-4D4A-A218-8A47C19A6B48}" srcOrd="3" destOrd="0" parTransId="{2EE76082-48E6-4B00-A940-5A1240E6CA14}" sibTransId="{8961669E-5D02-49B6-A50D-94D0BA8F47FE}"/>
    <dgm:cxn modelId="{EF443C92-A03D-415A-8BC5-080F7C4F9D82}" type="presOf" srcId="{CCAE6E03-0F5F-450B-B0E9-57312D6E3B3C}" destId="{81BFA2A8-302D-46A0-9F6B-E40829824A2B}" srcOrd="0" destOrd="0" presId="urn:microsoft.com/office/officeart/2009/3/layout/RandomtoResultProcess"/>
    <dgm:cxn modelId="{AEEBA49F-9C81-447B-9B65-AD9BBE5A8911}" type="presOf" srcId="{F8EA07B7-C9F5-403B-98E1-5334CCA5CBE8}" destId="{9917473D-13F3-4498-A9EF-92CB03CEBBD4}" srcOrd="0" destOrd="2" presId="urn:microsoft.com/office/officeart/2009/3/layout/RandomtoResultProcess"/>
    <dgm:cxn modelId="{01E762A4-0E06-4959-A8E0-6BBA464E8AEB}" type="presOf" srcId="{B2467924-8C4F-4A99-86D9-42DAEFCA9FB8}" destId="{9917473D-13F3-4498-A9EF-92CB03CEBBD4}" srcOrd="0" destOrd="6" presId="urn:microsoft.com/office/officeart/2009/3/layout/RandomtoResultProcess"/>
    <dgm:cxn modelId="{EF0EE3CB-92D3-4B04-B894-DCA2F090E278}" srcId="{B445180E-45B9-4344-A74B-957911430E7C}" destId="{F30A7C1E-2A7D-42AC-922E-D0BA77CD09D2}" srcOrd="1" destOrd="0" parTransId="{47616BB8-C298-4141-8172-45F4AD60F421}" sibTransId="{8C2EABB4-5A93-4733-ACBC-C62B6B0F9E99}"/>
    <dgm:cxn modelId="{F837AAD1-2D34-4287-922A-08B828F2C53E}" srcId="{CCAE6E03-0F5F-450B-B0E9-57312D6E3B3C}" destId="{E45ED6B2-6314-4B1C-BBD6-AA7104A678CC}" srcOrd="0" destOrd="0" parTransId="{72DBA353-5BAE-4DA3-8838-127268671078}" sibTransId="{18C2F930-3F0D-4E25-81E6-51C099A30EB1}"/>
    <dgm:cxn modelId="{F434D7E3-9155-4D95-9207-4A3ACE4B3270}" srcId="{CCAE6E03-0F5F-450B-B0E9-57312D6E3B3C}" destId="{23F93471-FEDF-4465-A139-B2C78ECD80D8}" srcOrd="1" destOrd="0" parTransId="{8CFB7E91-F411-4141-974F-77B8DC1890D1}" sibTransId="{CC553872-3354-4BD3-8DCA-AF6EBA35D9E2}"/>
    <dgm:cxn modelId="{724C1EF3-6CD2-4F22-9F01-F733251EA7FA}" type="presOf" srcId="{3790D032-1C89-4D4A-A218-8A47C19A6B48}" destId="{9917473D-13F3-4498-A9EF-92CB03CEBBD4}" srcOrd="0" destOrd="3" presId="urn:microsoft.com/office/officeart/2009/3/layout/RandomtoResultProcess"/>
    <dgm:cxn modelId="{820BD892-4F39-4E2F-A98C-AB256FDFDAAE}" type="presParOf" srcId="{EEC0B62D-C05F-4B8F-ACFE-3269F23351CD}" destId="{BE4B9EF0-2AF0-4FA9-93C2-98EC6D49BAAB}" srcOrd="0" destOrd="0" presId="urn:microsoft.com/office/officeart/2009/3/layout/RandomtoResultProcess"/>
    <dgm:cxn modelId="{73D99BDA-FA20-4B0D-B580-FD40301C93DB}" type="presParOf" srcId="{BE4B9EF0-2AF0-4FA9-93C2-98EC6D49BAAB}" destId="{81BFA2A8-302D-46A0-9F6B-E40829824A2B}" srcOrd="0" destOrd="0" presId="urn:microsoft.com/office/officeart/2009/3/layout/RandomtoResultProcess"/>
    <dgm:cxn modelId="{2C152189-E446-4F71-9D15-A8873562FBC9}" type="presParOf" srcId="{BE4B9EF0-2AF0-4FA9-93C2-98EC6D49BAAB}" destId="{9917473D-13F3-4498-A9EF-92CB03CEBBD4}" srcOrd="1" destOrd="0" presId="urn:microsoft.com/office/officeart/2009/3/layout/RandomtoResultProcess"/>
    <dgm:cxn modelId="{59E339F2-EA46-46E4-9B4A-1A6452F24F46}" type="presParOf" srcId="{BE4B9EF0-2AF0-4FA9-93C2-98EC6D49BAAB}" destId="{42E66EBC-EAD6-4B7C-BF34-5594C52D5430}" srcOrd="2" destOrd="0" presId="urn:microsoft.com/office/officeart/2009/3/layout/RandomtoResultProcess"/>
    <dgm:cxn modelId="{E9B4C164-C1A7-41FC-9D4D-D7659DB68F0F}" type="presParOf" srcId="{BE4B9EF0-2AF0-4FA9-93C2-98EC6D49BAAB}" destId="{DC3C6840-FB43-406C-97C9-D3F208D71DC6}" srcOrd="3" destOrd="0" presId="urn:microsoft.com/office/officeart/2009/3/layout/RandomtoResultProcess"/>
    <dgm:cxn modelId="{108B9813-1C09-4CC6-A6FF-005702F3ABF7}" type="presParOf" srcId="{BE4B9EF0-2AF0-4FA9-93C2-98EC6D49BAAB}" destId="{7640AD47-3BB0-4E0E-B091-8A7A7ECADEC3}" srcOrd="4" destOrd="0" presId="urn:microsoft.com/office/officeart/2009/3/layout/RandomtoResultProcess"/>
    <dgm:cxn modelId="{4F000ADC-1F06-4F33-B6F1-A7FC8034A2AF}" type="presParOf" srcId="{BE4B9EF0-2AF0-4FA9-93C2-98EC6D49BAAB}" destId="{5C3F7688-6A7E-494F-A47A-DE7FE3B253A7}" srcOrd="5" destOrd="0" presId="urn:microsoft.com/office/officeart/2009/3/layout/RandomtoResultProcess"/>
    <dgm:cxn modelId="{6502CF97-EDF9-47D8-A609-3671351F2F92}" type="presParOf" srcId="{BE4B9EF0-2AF0-4FA9-93C2-98EC6D49BAAB}" destId="{424974FE-6383-4F97-B5BC-83D4E5EB1C95}" srcOrd="6" destOrd="0" presId="urn:microsoft.com/office/officeart/2009/3/layout/RandomtoResultProcess"/>
    <dgm:cxn modelId="{7EE7C589-0718-4566-BF4B-6AB5B64B206D}" type="presParOf" srcId="{BE4B9EF0-2AF0-4FA9-93C2-98EC6D49BAAB}" destId="{11BF53F8-BCD4-4E03-B00D-DEC128764834}" srcOrd="7" destOrd="0" presId="urn:microsoft.com/office/officeart/2009/3/layout/RandomtoResultProcess"/>
    <dgm:cxn modelId="{9831B57F-BB21-4019-9EEC-F13EB4ED74D7}" type="presParOf" srcId="{BE4B9EF0-2AF0-4FA9-93C2-98EC6D49BAAB}" destId="{1A4E1A32-8EFB-4D84-8452-7BE785CDD654}" srcOrd="8" destOrd="0" presId="urn:microsoft.com/office/officeart/2009/3/layout/RandomtoResultProcess"/>
    <dgm:cxn modelId="{7F3408E7-C351-488D-BF1E-76FE29DCC441}" type="presParOf" srcId="{BE4B9EF0-2AF0-4FA9-93C2-98EC6D49BAAB}" destId="{088BC852-A38A-4445-B6A4-2B9046946D63}" srcOrd="9" destOrd="0" presId="urn:microsoft.com/office/officeart/2009/3/layout/RandomtoResultProcess"/>
    <dgm:cxn modelId="{F857F29D-12FF-470A-9E8D-2F36050DB5F4}" type="presParOf" srcId="{BE4B9EF0-2AF0-4FA9-93C2-98EC6D49BAAB}" destId="{D5E12D15-47AD-4503-9F1F-C0D7E3B870D7}" srcOrd="10" destOrd="0" presId="urn:microsoft.com/office/officeart/2009/3/layout/RandomtoResultProcess"/>
    <dgm:cxn modelId="{80EBA307-4550-4B35-A8F1-5209738EA98A}" type="presParOf" srcId="{BE4B9EF0-2AF0-4FA9-93C2-98EC6D49BAAB}" destId="{37B8E798-188C-42B7-9BE7-C5EF4D5B5CF7}" srcOrd="11" destOrd="0" presId="urn:microsoft.com/office/officeart/2009/3/layout/RandomtoResultProcess"/>
    <dgm:cxn modelId="{FB1DE8AC-09E4-40D1-A8EE-06A707ABA566}" type="presParOf" srcId="{BE4B9EF0-2AF0-4FA9-93C2-98EC6D49BAAB}" destId="{16814E7F-248E-43E1-815E-ED8E31BC6569}" srcOrd="12" destOrd="0" presId="urn:microsoft.com/office/officeart/2009/3/layout/RandomtoResultProcess"/>
    <dgm:cxn modelId="{AB72BBAA-8E9E-400B-BDF5-418BDD501FDE}" type="presParOf" srcId="{BE4B9EF0-2AF0-4FA9-93C2-98EC6D49BAAB}" destId="{5589E6B8-5200-4E5B-8528-ED430652CB9F}" srcOrd="13" destOrd="0" presId="urn:microsoft.com/office/officeart/2009/3/layout/RandomtoResultProcess"/>
    <dgm:cxn modelId="{3AEE0CEE-CFE5-45F5-B69B-F3F63D8A93E3}" type="presParOf" srcId="{BE4B9EF0-2AF0-4FA9-93C2-98EC6D49BAAB}" destId="{FB92BB12-003B-4698-931F-C5D925CA6A05}" srcOrd="14" destOrd="0" presId="urn:microsoft.com/office/officeart/2009/3/layout/RandomtoResultProcess"/>
    <dgm:cxn modelId="{0AE4B35F-4C3A-45B9-A992-E5FBF3D4AEEF}" type="presParOf" srcId="{BE4B9EF0-2AF0-4FA9-93C2-98EC6D49BAAB}" destId="{EAE754C0-C768-42D4-93F0-BBE416647D58}" srcOrd="15" destOrd="0" presId="urn:microsoft.com/office/officeart/2009/3/layout/RandomtoResultProcess"/>
    <dgm:cxn modelId="{8D8B24F8-996E-4C1D-B30B-682B26822A7C}" type="presParOf" srcId="{BE4B9EF0-2AF0-4FA9-93C2-98EC6D49BAAB}" destId="{42B11EE9-1C5D-4F62-9434-CC77101F80EA}" srcOrd="16" destOrd="0" presId="urn:microsoft.com/office/officeart/2009/3/layout/RandomtoResultProcess"/>
    <dgm:cxn modelId="{92A799A4-7D93-49FF-B2FF-960BA1250562}" type="presParOf" srcId="{BE4B9EF0-2AF0-4FA9-93C2-98EC6D49BAAB}" destId="{167BD699-E447-44C9-A9A4-BD2464E17E83}" srcOrd="17" destOrd="0" presId="urn:microsoft.com/office/officeart/2009/3/layout/RandomtoResultProcess"/>
    <dgm:cxn modelId="{856E0807-15EE-4298-BAC7-760BAA38DE9C}" type="presParOf" srcId="{BE4B9EF0-2AF0-4FA9-93C2-98EC6D49BAAB}" destId="{E62E834D-4C32-4D29-8453-47FDDB6904A7}" srcOrd="18" destOrd="0" presId="urn:microsoft.com/office/officeart/2009/3/layout/RandomtoResultProcess"/>
    <dgm:cxn modelId="{A36A8119-22E3-4FBF-A8C3-4FF9BB3774CD}" type="presParOf" srcId="{BE4B9EF0-2AF0-4FA9-93C2-98EC6D49BAAB}" destId="{B4F8A7F3-BF3E-4391-9E75-7D6F355C6A01}" srcOrd="19" destOrd="0" presId="urn:microsoft.com/office/officeart/2009/3/layout/RandomtoResultProcess"/>
    <dgm:cxn modelId="{6C1805C4-7F1B-4067-B252-859F67ACCEC5}" type="presParOf" srcId="{EEC0B62D-C05F-4B8F-ACFE-3269F23351CD}" destId="{B6E91DAC-AE18-41BA-9E0A-C416BADB06AF}" srcOrd="1" destOrd="0" presId="urn:microsoft.com/office/officeart/2009/3/layout/RandomtoResultProcess"/>
    <dgm:cxn modelId="{7B98CF71-4B8C-4B7B-9779-F5FCD7FAE4BA}" type="presParOf" srcId="{B6E91DAC-AE18-41BA-9E0A-C416BADB06AF}" destId="{555C830E-97CB-4038-A2EC-4BEC9D629AEB}" srcOrd="0" destOrd="0" presId="urn:microsoft.com/office/officeart/2009/3/layout/RandomtoResultProcess"/>
    <dgm:cxn modelId="{0FF02936-09C0-4F64-8BF0-0A6B7A0B774E}" type="presParOf" srcId="{B6E91DAC-AE18-41BA-9E0A-C416BADB06AF}" destId="{D5A924F9-EC20-46DF-8813-85BF5C5D3F82}" srcOrd="1" destOrd="0" presId="urn:microsoft.com/office/officeart/2009/3/layout/RandomtoResultProcess"/>
    <dgm:cxn modelId="{47DFB918-B2F2-4E10-A0E6-28C00DBF1A81}" type="presParOf" srcId="{EEC0B62D-C05F-4B8F-ACFE-3269F23351CD}" destId="{29B424FF-B453-44D8-896D-441A6517FFD1}" srcOrd="2" destOrd="0" presId="urn:microsoft.com/office/officeart/2009/3/layout/RandomtoResultProcess"/>
    <dgm:cxn modelId="{DB153FF0-64E8-4DB6-A634-B869F1F3BA21}" type="presParOf" srcId="{EEC0B62D-C05F-4B8F-ACFE-3269F23351CD}" destId="{96EF3B1C-0886-4D80-A6B4-260967411615}" srcOrd="3" destOrd="0" presId="urn:microsoft.com/office/officeart/2009/3/layout/RandomtoResultProcess"/>
    <dgm:cxn modelId="{07FABC43-E9FA-49BF-81F1-26026A408EFE}" type="presParOf" srcId="{96EF3B1C-0886-4D80-A6B4-260967411615}" destId="{70B1AD3F-504E-4B44-AA39-5E3236087E02}" srcOrd="0" destOrd="0" presId="urn:microsoft.com/office/officeart/2009/3/layout/RandomtoResultProcess"/>
    <dgm:cxn modelId="{0228BBD8-C898-4EA9-B914-5B068BD611E6}" type="presParOf" srcId="{96EF3B1C-0886-4D80-A6B4-260967411615}" destId="{F8BEAC9D-6CB1-470B-BE95-B908F5DB2855}" srcOrd="1" destOrd="0" presId="urn:microsoft.com/office/officeart/2009/3/layout/RandomtoResultProcess"/>
    <dgm:cxn modelId="{D1D6576A-3383-470D-B5CE-9FF341DF3139}" type="presParOf" srcId="{EEC0B62D-C05F-4B8F-ACFE-3269F23351CD}" destId="{689AFCD0-A62B-4347-9680-F1523496D7FC}" srcOrd="4" destOrd="0" presId="urn:microsoft.com/office/officeart/2009/3/layout/RandomtoResultProcess"/>
    <dgm:cxn modelId="{6670EAFE-E44F-42B9-A4A9-EAF70CD9BAA1}" type="presParOf" srcId="{689AFCD0-A62B-4347-9680-F1523496D7FC}" destId="{5911ED54-40BF-46F8-8526-9627648BAA34}" srcOrd="0" destOrd="0" presId="urn:microsoft.com/office/officeart/2009/3/layout/RandomtoResultProcess"/>
    <dgm:cxn modelId="{0ED5BD42-B787-4F59-ADB7-463A1F2C64CD}" type="presParOf" srcId="{689AFCD0-A62B-4347-9680-F1523496D7FC}" destId="{A17440E0-382F-4018-AA3E-14EB884FCBF2}" srcOrd="1" destOrd="0" presId="urn:microsoft.com/office/officeart/2009/3/layout/RandomtoResultProcess"/>
  </dgm:cxnLst>
  <dgm:bg>
    <a:noFill/>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0C24411-F8AF-495D-8EE1-5325113A8A6A}" type="doc">
      <dgm:prSet loTypeId="urn:microsoft.com/office/officeart/2005/8/layout/process4" loCatId="process" qsTypeId="urn:microsoft.com/office/officeart/2005/8/quickstyle/simple1" qsCatId="simple" csTypeId="urn:microsoft.com/office/officeart/2005/8/colors/colorful3" csCatId="colorful" phldr="1"/>
      <dgm:spPr/>
      <dgm:t>
        <a:bodyPr/>
        <a:lstStyle/>
        <a:p>
          <a:endParaRPr lang="nl-NL"/>
        </a:p>
      </dgm:t>
    </dgm:pt>
    <dgm:pt modelId="{5ABB5B63-3DF3-4662-A4E1-7E1F2D8FCDD7}">
      <dgm:prSet/>
      <dgm:spPr/>
      <dgm:t>
        <a:bodyPr/>
        <a:lstStyle/>
        <a:p>
          <a:r>
            <a:rPr lang="nl-NL" dirty="0">
              <a:latin typeface="Calibri" panose="020F0502020204030204" pitchFamily="34" charset="0"/>
              <a:cs typeface="Calibri" panose="020F0502020204030204" pitchFamily="34" charset="0"/>
            </a:rPr>
            <a:t>Leerlingen opleiden voor de </a:t>
          </a:r>
          <a:r>
            <a:rPr lang="nl-NL" b="1" dirty="0">
              <a:latin typeface="Calibri" panose="020F0502020204030204" pitchFamily="34" charset="0"/>
              <a:cs typeface="Calibri" panose="020F0502020204030204" pitchFamily="34" charset="0"/>
            </a:rPr>
            <a:t>toekomst</a:t>
          </a:r>
          <a:endParaRPr lang="nl-BE" b="1" dirty="0">
            <a:latin typeface="Calibri" panose="020F0502020204030204" pitchFamily="34" charset="0"/>
            <a:cs typeface="Calibri" panose="020F0502020204030204" pitchFamily="34" charset="0"/>
          </a:endParaRPr>
        </a:p>
      </dgm:t>
    </dgm:pt>
    <dgm:pt modelId="{46DAC784-14BF-48C0-8196-DB9F269DCAF1}" type="parTrans" cxnId="{7869326B-9D5A-49A5-8A2D-2010F95E18BB}">
      <dgm:prSet/>
      <dgm:spPr/>
      <dgm:t>
        <a:bodyPr/>
        <a:lstStyle/>
        <a:p>
          <a:endParaRPr lang="nl-NL"/>
        </a:p>
      </dgm:t>
    </dgm:pt>
    <dgm:pt modelId="{3A2AEDAA-CC2E-430A-98B3-2EFB12ED0E9C}" type="sibTrans" cxnId="{7869326B-9D5A-49A5-8A2D-2010F95E18BB}">
      <dgm:prSet/>
      <dgm:spPr/>
      <dgm:t>
        <a:bodyPr/>
        <a:lstStyle/>
        <a:p>
          <a:endParaRPr lang="nl-NL"/>
        </a:p>
      </dgm:t>
    </dgm:pt>
    <dgm:pt modelId="{FE9697D3-BAFD-4F4D-A2BE-DB610F6FE706}">
      <dgm:prSet/>
      <dgm:spPr/>
      <dgm:t>
        <a:bodyPr/>
        <a:lstStyle/>
        <a:p>
          <a:r>
            <a:rPr lang="nl-NL" dirty="0">
              <a:latin typeface="Calibri" panose="020F0502020204030204" pitchFamily="34" charset="0"/>
              <a:cs typeface="Calibri" panose="020F0502020204030204" pitchFamily="34" charset="0"/>
            </a:rPr>
            <a:t>21ste </a:t>
          </a:r>
          <a:r>
            <a:rPr lang="nl-NL" dirty="0" err="1">
              <a:latin typeface="Calibri" panose="020F0502020204030204" pitchFamily="34" charset="0"/>
              <a:cs typeface="Calibri" panose="020F0502020204030204" pitchFamily="34" charset="0"/>
            </a:rPr>
            <a:t>eeuwse</a:t>
          </a:r>
          <a:r>
            <a:rPr lang="nl-NL" dirty="0">
              <a:latin typeface="Calibri" panose="020F0502020204030204" pitchFamily="34" charset="0"/>
              <a:cs typeface="Calibri" panose="020F0502020204030204" pitchFamily="34" charset="0"/>
            </a:rPr>
            <a:t> </a:t>
          </a:r>
          <a:r>
            <a:rPr lang="nl-NL" b="1" dirty="0">
              <a:latin typeface="Calibri" panose="020F0502020204030204" pitchFamily="34" charset="0"/>
              <a:cs typeface="Calibri" panose="020F0502020204030204" pitchFamily="34" charset="0"/>
            </a:rPr>
            <a:t>vaardigheden bijbrengen</a:t>
          </a:r>
          <a:endParaRPr lang="nl-BE" b="1" dirty="0">
            <a:latin typeface="Calibri" panose="020F0502020204030204" pitchFamily="34" charset="0"/>
            <a:cs typeface="Calibri" panose="020F0502020204030204" pitchFamily="34" charset="0"/>
          </a:endParaRPr>
        </a:p>
      </dgm:t>
    </dgm:pt>
    <dgm:pt modelId="{31AA4AD1-FD0A-47A8-8B5B-C5862BF82433}" type="parTrans" cxnId="{40F18785-8F5D-4176-88B9-CD58FF922AF4}">
      <dgm:prSet/>
      <dgm:spPr/>
      <dgm:t>
        <a:bodyPr/>
        <a:lstStyle/>
        <a:p>
          <a:endParaRPr lang="nl-NL"/>
        </a:p>
      </dgm:t>
    </dgm:pt>
    <dgm:pt modelId="{7EDA82B8-C62E-4AF1-89DA-5744B1F8CACB}" type="sibTrans" cxnId="{40F18785-8F5D-4176-88B9-CD58FF922AF4}">
      <dgm:prSet/>
      <dgm:spPr/>
      <dgm:t>
        <a:bodyPr/>
        <a:lstStyle/>
        <a:p>
          <a:endParaRPr lang="nl-NL"/>
        </a:p>
      </dgm:t>
    </dgm:pt>
    <dgm:pt modelId="{1AFDC0CC-43E2-4CFE-AEE9-42F14EE9616C}">
      <dgm:prSet custT="1"/>
      <dgm:spPr/>
      <dgm:t>
        <a:bodyPr/>
        <a:lstStyle/>
        <a:p>
          <a:r>
            <a:rPr lang="nl-NL" sz="1400">
              <a:latin typeface="Calibri" panose="020F0502020204030204" pitchFamily="34" charset="0"/>
              <a:cs typeface="Calibri" panose="020F0502020204030204" pitchFamily="34" charset="0"/>
            </a:rPr>
            <a:t>Zelfstandig</a:t>
          </a:r>
        </a:p>
        <a:p>
          <a:r>
            <a:rPr lang="nl-NL" sz="1400">
              <a:latin typeface="Calibri" panose="020F0502020204030204" pitchFamily="34" charset="0"/>
              <a:cs typeface="Calibri" panose="020F0502020204030204" pitchFamily="34" charset="0"/>
            </a:rPr>
            <a:t>werken</a:t>
          </a:r>
          <a:endParaRPr lang="nl-BE" sz="1400">
            <a:latin typeface="Calibri" panose="020F0502020204030204" pitchFamily="34" charset="0"/>
            <a:cs typeface="Calibri" panose="020F0502020204030204" pitchFamily="34" charset="0"/>
          </a:endParaRPr>
        </a:p>
      </dgm:t>
    </dgm:pt>
    <dgm:pt modelId="{B3D70379-9271-49F2-83AB-09F742CD717E}" type="parTrans" cxnId="{61CCE159-D4C6-435B-A719-41B0E7214BB3}">
      <dgm:prSet/>
      <dgm:spPr/>
      <dgm:t>
        <a:bodyPr/>
        <a:lstStyle/>
        <a:p>
          <a:endParaRPr lang="nl-NL"/>
        </a:p>
      </dgm:t>
    </dgm:pt>
    <dgm:pt modelId="{2B941871-1613-4D67-BFC9-7E48BA2E4BE3}" type="sibTrans" cxnId="{61CCE159-D4C6-435B-A719-41B0E7214BB3}">
      <dgm:prSet/>
      <dgm:spPr/>
      <dgm:t>
        <a:bodyPr/>
        <a:lstStyle/>
        <a:p>
          <a:endParaRPr lang="nl-NL"/>
        </a:p>
      </dgm:t>
    </dgm:pt>
    <dgm:pt modelId="{BCD499AF-B443-3841-BEB1-70B21293F59F}">
      <dgm:prSet custT="1"/>
      <dgm:spPr/>
      <dgm:t>
        <a:bodyPr/>
        <a:lstStyle/>
        <a:p>
          <a:r>
            <a:rPr lang="nl-NL" sz="1400">
              <a:latin typeface="Calibri" panose="020F0502020204030204" pitchFamily="34" charset="0"/>
              <a:cs typeface="Calibri" panose="020F0502020204030204" pitchFamily="34" charset="0"/>
            </a:rPr>
            <a:t>zelfsturing</a:t>
          </a:r>
          <a:endParaRPr lang="nl-BE" sz="1400">
            <a:latin typeface="Calibri" panose="020F0502020204030204" pitchFamily="34" charset="0"/>
            <a:cs typeface="Calibri" panose="020F0502020204030204" pitchFamily="34" charset="0"/>
          </a:endParaRPr>
        </a:p>
      </dgm:t>
    </dgm:pt>
    <dgm:pt modelId="{0824F86E-565F-F04C-B475-A4A9B52BD289}" type="parTrans" cxnId="{B4588495-24D1-F94F-9F4A-0A55BAAF8E01}">
      <dgm:prSet/>
      <dgm:spPr/>
      <dgm:t>
        <a:bodyPr/>
        <a:lstStyle/>
        <a:p>
          <a:endParaRPr lang="nl-NL"/>
        </a:p>
      </dgm:t>
    </dgm:pt>
    <dgm:pt modelId="{9965E5AD-65CA-3D4C-A5DC-C5991F22B57F}" type="sibTrans" cxnId="{B4588495-24D1-F94F-9F4A-0A55BAAF8E01}">
      <dgm:prSet/>
      <dgm:spPr/>
      <dgm:t>
        <a:bodyPr/>
        <a:lstStyle/>
        <a:p>
          <a:endParaRPr lang="nl-NL"/>
        </a:p>
      </dgm:t>
    </dgm:pt>
    <dgm:pt modelId="{4A178562-03C5-F646-B341-CB22EF63DDFC}">
      <dgm:prSet custT="1"/>
      <dgm:spPr/>
      <dgm:t>
        <a:bodyPr/>
        <a:lstStyle/>
        <a:p>
          <a:r>
            <a:rPr lang="nl-NL" sz="1400">
              <a:latin typeface="Calibri" panose="020F0502020204030204" pitchFamily="34" charset="0"/>
              <a:cs typeface="Calibri" panose="020F0502020204030204" pitchFamily="34" charset="0"/>
            </a:rPr>
            <a:t>mediawijsheid</a:t>
          </a:r>
          <a:endParaRPr lang="nl-BE" sz="1400">
            <a:latin typeface="Calibri" panose="020F0502020204030204" pitchFamily="34" charset="0"/>
            <a:cs typeface="Calibri" panose="020F0502020204030204" pitchFamily="34" charset="0"/>
          </a:endParaRPr>
        </a:p>
      </dgm:t>
    </dgm:pt>
    <dgm:pt modelId="{191A454A-EBE9-E945-BDA2-451515E09797}" type="parTrans" cxnId="{45536B11-3816-6841-A35E-88DCCDC2814F}">
      <dgm:prSet/>
      <dgm:spPr/>
      <dgm:t>
        <a:bodyPr/>
        <a:lstStyle/>
        <a:p>
          <a:endParaRPr lang="nl-NL"/>
        </a:p>
      </dgm:t>
    </dgm:pt>
    <dgm:pt modelId="{17038243-3A43-5144-9CFF-7FE60D6F43EE}" type="sibTrans" cxnId="{45536B11-3816-6841-A35E-88DCCDC2814F}">
      <dgm:prSet/>
      <dgm:spPr/>
      <dgm:t>
        <a:bodyPr/>
        <a:lstStyle/>
        <a:p>
          <a:endParaRPr lang="nl-NL"/>
        </a:p>
      </dgm:t>
    </dgm:pt>
    <dgm:pt modelId="{6B34DDCD-91A2-9646-ABB3-4F0AC5D84F65}">
      <dgm:prSet custT="1"/>
      <dgm:spPr/>
      <dgm:t>
        <a:bodyPr/>
        <a:lstStyle/>
        <a:p>
          <a:r>
            <a:rPr lang="nl-NL" sz="1400">
              <a:latin typeface="Calibri" panose="020F0502020204030204" pitchFamily="34" charset="0"/>
              <a:cs typeface="Calibri" panose="020F0502020204030204" pitchFamily="34" charset="0"/>
            </a:rPr>
            <a:t>Probleem-oplossend denken</a:t>
          </a:r>
          <a:endParaRPr lang="nl-BE" sz="1400">
            <a:latin typeface="Calibri" panose="020F0502020204030204" pitchFamily="34" charset="0"/>
            <a:cs typeface="Calibri" panose="020F0502020204030204" pitchFamily="34" charset="0"/>
          </a:endParaRPr>
        </a:p>
      </dgm:t>
    </dgm:pt>
    <dgm:pt modelId="{F99AF982-57FA-8D40-B33C-D9838C4308F7}" type="parTrans" cxnId="{3852DEDA-6069-014E-9BA6-EC8B034D8F1F}">
      <dgm:prSet/>
      <dgm:spPr/>
      <dgm:t>
        <a:bodyPr/>
        <a:lstStyle/>
        <a:p>
          <a:endParaRPr lang="nl-NL"/>
        </a:p>
      </dgm:t>
    </dgm:pt>
    <dgm:pt modelId="{E6113683-1402-0F4F-B468-B2097FE305BF}" type="sibTrans" cxnId="{3852DEDA-6069-014E-9BA6-EC8B034D8F1F}">
      <dgm:prSet/>
      <dgm:spPr/>
      <dgm:t>
        <a:bodyPr/>
        <a:lstStyle/>
        <a:p>
          <a:endParaRPr lang="nl-NL"/>
        </a:p>
      </dgm:t>
    </dgm:pt>
    <dgm:pt modelId="{2DAB4207-A401-4E42-A0E6-819F1EDF11FB}">
      <dgm:prSet custT="1"/>
      <dgm:spPr/>
      <dgm:t>
        <a:bodyPr/>
        <a:lstStyle/>
        <a:p>
          <a:r>
            <a:rPr lang="nl-NL" sz="1400">
              <a:latin typeface="Calibri" panose="020F0502020204030204" pitchFamily="34" charset="0"/>
              <a:cs typeface="Calibri" panose="020F0502020204030204" pitchFamily="34" charset="0"/>
            </a:rPr>
            <a:t>…</a:t>
          </a:r>
          <a:endParaRPr lang="nl-BE" sz="1400">
            <a:latin typeface="Calibri" panose="020F0502020204030204" pitchFamily="34" charset="0"/>
            <a:cs typeface="Calibri" panose="020F0502020204030204" pitchFamily="34" charset="0"/>
          </a:endParaRPr>
        </a:p>
      </dgm:t>
    </dgm:pt>
    <dgm:pt modelId="{312432AC-ECC2-7F41-ACFA-202993E15779}" type="parTrans" cxnId="{1B9017E8-E176-454B-97DD-A277F12F0201}">
      <dgm:prSet/>
      <dgm:spPr/>
      <dgm:t>
        <a:bodyPr/>
        <a:lstStyle/>
        <a:p>
          <a:endParaRPr lang="nl-NL"/>
        </a:p>
      </dgm:t>
    </dgm:pt>
    <dgm:pt modelId="{C01917E2-4D76-474D-8B49-CF4B2682FF99}" type="sibTrans" cxnId="{1B9017E8-E176-454B-97DD-A277F12F0201}">
      <dgm:prSet/>
      <dgm:spPr/>
      <dgm:t>
        <a:bodyPr/>
        <a:lstStyle/>
        <a:p>
          <a:endParaRPr lang="nl-NL"/>
        </a:p>
      </dgm:t>
    </dgm:pt>
    <dgm:pt modelId="{9C8ED94A-E175-F345-9358-8DF4CD6D6AC0}">
      <dgm:prSet custT="1"/>
      <dgm:spPr/>
      <dgm:t>
        <a:bodyPr/>
        <a:lstStyle/>
        <a:p>
          <a:r>
            <a:rPr lang="nl-NL" sz="1400">
              <a:latin typeface="Calibri" panose="020F0502020204030204" pitchFamily="34" charset="0"/>
              <a:cs typeface="Calibri" panose="020F0502020204030204" pitchFamily="34" charset="0"/>
            </a:rPr>
            <a:t>communicatie</a:t>
          </a:r>
          <a:endParaRPr lang="nl-BE" sz="1400">
            <a:latin typeface="Calibri" panose="020F0502020204030204" pitchFamily="34" charset="0"/>
            <a:cs typeface="Calibri" panose="020F0502020204030204" pitchFamily="34" charset="0"/>
          </a:endParaRPr>
        </a:p>
      </dgm:t>
    </dgm:pt>
    <dgm:pt modelId="{7E73F10E-C650-F443-BF9F-655066FB4B57}" type="parTrans" cxnId="{25654218-FD71-C543-8865-274C6A2FE0B0}">
      <dgm:prSet/>
      <dgm:spPr/>
      <dgm:t>
        <a:bodyPr/>
        <a:lstStyle/>
        <a:p>
          <a:endParaRPr lang="nl-NL"/>
        </a:p>
      </dgm:t>
    </dgm:pt>
    <dgm:pt modelId="{D4570E28-C3FF-8647-800D-326024025699}" type="sibTrans" cxnId="{25654218-FD71-C543-8865-274C6A2FE0B0}">
      <dgm:prSet/>
      <dgm:spPr/>
      <dgm:t>
        <a:bodyPr/>
        <a:lstStyle/>
        <a:p>
          <a:endParaRPr lang="nl-NL"/>
        </a:p>
      </dgm:t>
    </dgm:pt>
    <dgm:pt modelId="{ADE1E517-39BA-43CF-B074-E12A5E87FCE0}" type="pres">
      <dgm:prSet presAssocID="{E0C24411-F8AF-495D-8EE1-5325113A8A6A}" presName="Name0" presStyleCnt="0">
        <dgm:presLayoutVars>
          <dgm:dir/>
          <dgm:animLvl val="lvl"/>
          <dgm:resizeHandles val="exact"/>
        </dgm:presLayoutVars>
      </dgm:prSet>
      <dgm:spPr/>
    </dgm:pt>
    <dgm:pt modelId="{6EB1F8EE-B55E-714F-B1EB-68BCC1DA10FB}" type="pres">
      <dgm:prSet presAssocID="{FE9697D3-BAFD-4F4D-A2BE-DB610F6FE706}" presName="boxAndChildren" presStyleCnt="0"/>
      <dgm:spPr/>
    </dgm:pt>
    <dgm:pt modelId="{BF822A0D-6022-DD4E-81AB-3842B31271B0}" type="pres">
      <dgm:prSet presAssocID="{FE9697D3-BAFD-4F4D-A2BE-DB610F6FE706}" presName="parentTextBox" presStyleLbl="node1" presStyleIdx="0" presStyleCnt="2"/>
      <dgm:spPr/>
    </dgm:pt>
    <dgm:pt modelId="{8658CAAA-6EAE-554A-B740-8D55C3FCD648}" type="pres">
      <dgm:prSet presAssocID="{FE9697D3-BAFD-4F4D-A2BE-DB610F6FE706}" presName="entireBox" presStyleLbl="node1" presStyleIdx="0" presStyleCnt="2"/>
      <dgm:spPr/>
    </dgm:pt>
    <dgm:pt modelId="{BA084FF8-E038-0840-BEFB-3A1A1C7B3100}" type="pres">
      <dgm:prSet presAssocID="{FE9697D3-BAFD-4F4D-A2BE-DB610F6FE706}" presName="descendantBox" presStyleCnt="0"/>
      <dgm:spPr/>
    </dgm:pt>
    <dgm:pt modelId="{F61B43BF-44AD-A544-9A00-664E69FA4A22}" type="pres">
      <dgm:prSet presAssocID="{1AFDC0CC-43E2-4CFE-AEE9-42F14EE9616C}" presName="childTextBox" presStyleLbl="fgAccFollowNode1" presStyleIdx="0" presStyleCnt="6">
        <dgm:presLayoutVars>
          <dgm:bulletEnabled val="1"/>
        </dgm:presLayoutVars>
      </dgm:prSet>
      <dgm:spPr/>
    </dgm:pt>
    <dgm:pt modelId="{B17F8BC6-284F-EC44-A3DC-64B79BF48E6B}" type="pres">
      <dgm:prSet presAssocID="{BCD499AF-B443-3841-BEB1-70B21293F59F}" presName="childTextBox" presStyleLbl="fgAccFollowNode1" presStyleIdx="1" presStyleCnt="6">
        <dgm:presLayoutVars>
          <dgm:bulletEnabled val="1"/>
        </dgm:presLayoutVars>
      </dgm:prSet>
      <dgm:spPr/>
    </dgm:pt>
    <dgm:pt modelId="{25447073-1767-DF48-A703-F34B4E23E6A4}" type="pres">
      <dgm:prSet presAssocID="{4A178562-03C5-F646-B341-CB22EF63DDFC}" presName="childTextBox" presStyleLbl="fgAccFollowNode1" presStyleIdx="2" presStyleCnt="6" custScaleX="129555">
        <dgm:presLayoutVars>
          <dgm:bulletEnabled val="1"/>
        </dgm:presLayoutVars>
      </dgm:prSet>
      <dgm:spPr/>
    </dgm:pt>
    <dgm:pt modelId="{F47A689C-7E0C-5F41-BE95-D0D180C42F29}" type="pres">
      <dgm:prSet presAssocID="{9C8ED94A-E175-F345-9358-8DF4CD6D6AC0}" presName="childTextBox" presStyleLbl="fgAccFollowNode1" presStyleIdx="3" presStyleCnt="6" custScaleX="127573">
        <dgm:presLayoutVars>
          <dgm:bulletEnabled val="1"/>
        </dgm:presLayoutVars>
      </dgm:prSet>
      <dgm:spPr/>
    </dgm:pt>
    <dgm:pt modelId="{D6DB6486-9048-4246-83A9-75D79860E5FD}" type="pres">
      <dgm:prSet presAssocID="{6B34DDCD-91A2-9646-ABB3-4F0AC5D84F65}" presName="childTextBox" presStyleLbl="fgAccFollowNode1" presStyleIdx="4" presStyleCnt="6">
        <dgm:presLayoutVars>
          <dgm:bulletEnabled val="1"/>
        </dgm:presLayoutVars>
      </dgm:prSet>
      <dgm:spPr/>
    </dgm:pt>
    <dgm:pt modelId="{3C09BD0B-86D1-1C42-8320-AFADE28B72DB}" type="pres">
      <dgm:prSet presAssocID="{2DAB4207-A401-4E42-A0E6-819F1EDF11FB}" presName="childTextBox" presStyleLbl="fgAccFollowNode1" presStyleIdx="5" presStyleCnt="6">
        <dgm:presLayoutVars>
          <dgm:bulletEnabled val="1"/>
        </dgm:presLayoutVars>
      </dgm:prSet>
      <dgm:spPr/>
    </dgm:pt>
    <dgm:pt modelId="{7FD70913-0E77-4423-880A-88B1651DD4DF}" type="pres">
      <dgm:prSet presAssocID="{3A2AEDAA-CC2E-430A-98B3-2EFB12ED0E9C}" presName="sp" presStyleCnt="0"/>
      <dgm:spPr/>
    </dgm:pt>
    <dgm:pt modelId="{510E1C8C-7AD1-4384-890F-AD4C724BC923}" type="pres">
      <dgm:prSet presAssocID="{5ABB5B63-3DF3-4662-A4E1-7E1F2D8FCDD7}" presName="arrowAndChildren" presStyleCnt="0"/>
      <dgm:spPr/>
    </dgm:pt>
    <dgm:pt modelId="{729725FA-C381-4E57-B61C-F2A9C5D60DA3}" type="pres">
      <dgm:prSet presAssocID="{5ABB5B63-3DF3-4662-A4E1-7E1F2D8FCDD7}" presName="parentTextArrow" presStyleLbl="node1" presStyleIdx="1" presStyleCnt="2" custScaleY="43429"/>
      <dgm:spPr/>
    </dgm:pt>
  </dgm:ptLst>
  <dgm:cxnLst>
    <dgm:cxn modelId="{33294B09-2DDA-0545-9DF4-CF5747B264D3}" type="presOf" srcId="{BCD499AF-B443-3841-BEB1-70B21293F59F}" destId="{B17F8BC6-284F-EC44-A3DC-64B79BF48E6B}" srcOrd="0" destOrd="0" presId="urn:microsoft.com/office/officeart/2005/8/layout/process4"/>
    <dgm:cxn modelId="{45536B11-3816-6841-A35E-88DCCDC2814F}" srcId="{FE9697D3-BAFD-4F4D-A2BE-DB610F6FE706}" destId="{4A178562-03C5-F646-B341-CB22EF63DDFC}" srcOrd="2" destOrd="0" parTransId="{191A454A-EBE9-E945-BDA2-451515E09797}" sibTransId="{17038243-3A43-5144-9CFF-7FE60D6F43EE}"/>
    <dgm:cxn modelId="{25654218-FD71-C543-8865-274C6A2FE0B0}" srcId="{FE9697D3-BAFD-4F4D-A2BE-DB610F6FE706}" destId="{9C8ED94A-E175-F345-9358-8DF4CD6D6AC0}" srcOrd="3" destOrd="0" parTransId="{7E73F10E-C650-F443-BF9F-655066FB4B57}" sibTransId="{D4570E28-C3FF-8647-800D-326024025699}"/>
    <dgm:cxn modelId="{FC046162-A2E9-4F8F-8BBA-7BEBA83D874B}" type="presOf" srcId="{E0C24411-F8AF-495D-8EE1-5325113A8A6A}" destId="{ADE1E517-39BA-43CF-B074-E12A5E87FCE0}" srcOrd="0" destOrd="0" presId="urn:microsoft.com/office/officeart/2005/8/layout/process4"/>
    <dgm:cxn modelId="{7869326B-9D5A-49A5-8A2D-2010F95E18BB}" srcId="{E0C24411-F8AF-495D-8EE1-5325113A8A6A}" destId="{5ABB5B63-3DF3-4662-A4E1-7E1F2D8FCDD7}" srcOrd="0" destOrd="0" parTransId="{46DAC784-14BF-48C0-8196-DB9F269DCAF1}" sibTransId="{3A2AEDAA-CC2E-430A-98B3-2EFB12ED0E9C}"/>
    <dgm:cxn modelId="{5E014453-F564-C14B-B643-6503D9976B94}" type="presOf" srcId="{9C8ED94A-E175-F345-9358-8DF4CD6D6AC0}" destId="{F47A689C-7E0C-5F41-BE95-D0D180C42F29}" srcOrd="0" destOrd="0" presId="urn:microsoft.com/office/officeart/2005/8/layout/process4"/>
    <dgm:cxn modelId="{61CCE159-D4C6-435B-A719-41B0E7214BB3}" srcId="{FE9697D3-BAFD-4F4D-A2BE-DB610F6FE706}" destId="{1AFDC0CC-43E2-4CFE-AEE9-42F14EE9616C}" srcOrd="0" destOrd="0" parTransId="{B3D70379-9271-49F2-83AB-09F742CD717E}" sibTransId="{2B941871-1613-4D67-BFC9-7E48BA2E4BE3}"/>
    <dgm:cxn modelId="{40F18785-8F5D-4176-88B9-CD58FF922AF4}" srcId="{E0C24411-F8AF-495D-8EE1-5325113A8A6A}" destId="{FE9697D3-BAFD-4F4D-A2BE-DB610F6FE706}" srcOrd="1" destOrd="0" parTransId="{31AA4AD1-FD0A-47A8-8B5B-C5862BF82433}" sibTransId="{7EDA82B8-C62E-4AF1-89DA-5744B1F8CACB}"/>
    <dgm:cxn modelId="{B4588495-24D1-F94F-9F4A-0A55BAAF8E01}" srcId="{FE9697D3-BAFD-4F4D-A2BE-DB610F6FE706}" destId="{BCD499AF-B443-3841-BEB1-70B21293F59F}" srcOrd="1" destOrd="0" parTransId="{0824F86E-565F-F04C-B475-A4A9B52BD289}" sibTransId="{9965E5AD-65CA-3D4C-A5DC-C5991F22B57F}"/>
    <dgm:cxn modelId="{83680D9D-04CE-EA43-86AE-47EC71CCAFBD}" type="presOf" srcId="{4A178562-03C5-F646-B341-CB22EF63DDFC}" destId="{25447073-1767-DF48-A703-F34B4E23E6A4}" srcOrd="0" destOrd="0" presId="urn:microsoft.com/office/officeart/2005/8/layout/process4"/>
    <dgm:cxn modelId="{6DBE59A2-E242-914D-8B23-216C62E2E04E}" type="presOf" srcId="{FE9697D3-BAFD-4F4D-A2BE-DB610F6FE706}" destId="{BF822A0D-6022-DD4E-81AB-3842B31271B0}" srcOrd="0" destOrd="0" presId="urn:microsoft.com/office/officeart/2005/8/layout/process4"/>
    <dgm:cxn modelId="{5D1BE1A3-AEEF-A64F-8CCF-D0938580654E}" type="presOf" srcId="{1AFDC0CC-43E2-4CFE-AEE9-42F14EE9616C}" destId="{F61B43BF-44AD-A544-9A00-664E69FA4A22}" srcOrd="0" destOrd="0" presId="urn:microsoft.com/office/officeart/2005/8/layout/process4"/>
    <dgm:cxn modelId="{DC3B4EB2-36CC-4E67-927A-66DE6D59E99D}" type="presOf" srcId="{5ABB5B63-3DF3-4662-A4E1-7E1F2D8FCDD7}" destId="{729725FA-C381-4E57-B61C-F2A9C5D60DA3}" srcOrd="0" destOrd="0" presId="urn:microsoft.com/office/officeart/2005/8/layout/process4"/>
    <dgm:cxn modelId="{D58BC1BC-6BE9-4541-9A95-2039DAF160CC}" type="presOf" srcId="{FE9697D3-BAFD-4F4D-A2BE-DB610F6FE706}" destId="{8658CAAA-6EAE-554A-B740-8D55C3FCD648}" srcOrd="1" destOrd="0" presId="urn:microsoft.com/office/officeart/2005/8/layout/process4"/>
    <dgm:cxn modelId="{9D7569C0-D6C8-7449-8B04-EB23132F5572}" type="presOf" srcId="{2DAB4207-A401-4E42-A0E6-819F1EDF11FB}" destId="{3C09BD0B-86D1-1C42-8320-AFADE28B72DB}" srcOrd="0" destOrd="0" presId="urn:microsoft.com/office/officeart/2005/8/layout/process4"/>
    <dgm:cxn modelId="{36BB21C2-20FD-224F-868E-659905BDB9C2}" type="presOf" srcId="{6B34DDCD-91A2-9646-ABB3-4F0AC5D84F65}" destId="{D6DB6486-9048-4246-83A9-75D79860E5FD}" srcOrd="0" destOrd="0" presId="urn:microsoft.com/office/officeart/2005/8/layout/process4"/>
    <dgm:cxn modelId="{3852DEDA-6069-014E-9BA6-EC8B034D8F1F}" srcId="{FE9697D3-BAFD-4F4D-A2BE-DB610F6FE706}" destId="{6B34DDCD-91A2-9646-ABB3-4F0AC5D84F65}" srcOrd="4" destOrd="0" parTransId="{F99AF982-57FA-8D40-B33C-D9838C4308F7}" sibTransId="{E6113683-1402-0F4F-B468-B2097FE305BF}"/>
    <dgm:cxn modelId="{1B9017E8-E176-454B-97DD-A277F12F0201}" srcId="{FE9697D3-BAFD-4F4D-A2BE-DB610F6FE706}" destId="{2DAB4207-A401-4E42-A0E6-819F1EDF11FB}" srcOrd="5" destOrd="0" parTransId="{312432AC-ECC2-7F41-ACFA-202993E15779}" sibTransId="{C01917E2-4D76-474D-8B49-CF4B2682FF99}"/>
    <dgm:cxn modelId="{70A99B1E-D455-8548-B437-45D6F5861276}" type="presParOf" srcId="{ADE1E517-39BA-43CF-B074-E12A5E87FCE0}" destId="{6EB1F8EE-B55E-714F-B1EB-68BCC1DA10FB}" srcOrd="0" destOrd="0" presId="urn:microsoft.com/office/officeart/2005/8/layout/process4"/>
    <dgm:cxn modelId="{7A73AAC5-369C-CF44-8FCF-115A1EE4A0A7}" type="presParOf" srcId="{6EB1F8EE-B55E-714F-B1EB-68BCC1DA10FB}" destId="{BF822A0D-6022-DD4E-81AB-3842B31271B0}" srcOrd="0" destOrd="0" presId="urn:microsoft.com/office/officeart/2005/8/layout/process4"/>
    <dgm:cxn modelId="{FBCB69F8-E765-7042-8E3D-295A4FC906E2}" type="presParOf" srcId="{6EB1F8EE-B55E-714F-B1EB-68BCC1DA10FB}" destId="{8658CAAA-6EAE-554A-B740-8D55C3FCD648}" srcOrd="1" destOrd="0" presId="urn:microsoft.com/office/officeart/2005/8/layout/process4"/>
    <dgm:cxn modelId="{C99CB488-2325-7F48-8729-970C16E2FF05}" type="presParOf" srcId="{6EB1F8EE-B55E-714F-B1EB-68BCC1DA10FB}" destId="{BA084FF8-E038-0840-BEFB-3A1A1C7B3100}" srcOrd="2" destOrd="0" presId="urn:microsoft.com/office/officeart/2005/8/layout/process4"/>
    <dgm:cxn modelId="{AB39B8ED-11FE-7F43-8173-A30729955BF1}" type="presParOf" srcId="{BA084FF8-E038-0840-BEFB-3A1A1C7B3100}" destId="{F61B43BF-44AD-A544-9A00-664E69FA4A22}" srcOrd="0" destOrd="0" presId="urn:microsoft.com/office/officeart/2005/8/layout/process4"/>
    <dgm:cxn modelId="{CDBCF608-9B91-DB49-9C04-FFCAD7DD8678}" type="presParOf" srcId="{BA084FF8-E038-0840-BEFB-3A1A1C7B3100}" destId="{B17F8BC6-284F-EC44-A3DC-64B79BF48E6B}" srcOrd="1" destOrd="0" presId="urn:microsoft.com/office/officeart/2005/8/layout/process4"/>
    <dgm:cxn modelId="{7ECCDBAB-5DFB-2E48-971A-A2941C74536B}" type="presParOf" srcId="{BA084FF8-E038-0840-BEFB-3A1A1C7B3100}" destId="{25447073-1767-DF48-A703-F34B4E23E6A4}" srcOrd="2" destOrd="0" presId="urn:microsoft.com/office/officeart/2005/8/layout/process4"/>
    <dgm:cxn modelId="{097BDC99-9A46-2642-9172-716F91EE0768}" type="presParOf" srcId="{BA084FF8-E038-0840-BEFB-3A1A1C7B3100}" destId="{F47A689C-7E0C-5F41-BE95-D0D180C42F29}" srcOrd="3" destOrd="0" presId="urn:microsoft.com/office/officeart/2005/8/layout/process4"/>
    <dgm:cxn modelId="{37B6A568-1375-0F45-9CDB-82B9CDCBE230}" type="presParOf" srcId="{BA084FF8-E038-0840-BEFB-3A1A1C7B3100}" destId="{D6DB6486-9048-4246-83A9-75D79860E5FD}" srcOrd="4" destOrd="0" presId="urn:microsoft.com/office/officeart/2005/8/layout/process4"/>
    <dgm:cxn modelId="{3C647459-D0FE-A044-BCF8-BA16239275AA}" type="presParOf" srcId="{BA084FF8-E038-0840-BEFB-3A1A1C7B3100}" destId="{3C09BD0B-86D1-1C42-8320-AFADE28B72DB}" srcOrd="5" destOrd="0" presId="urn:microsoft.com/office/officeart/2005/8/layout/process4"/>
    <dgm:cxn modelId="{7E29BED4-30E4-4AC0-9746-742B1DC43055}" type="presParOf" srcId="{ADE1E517-39BA-43CF-B074-E12A5E87FCE0}" destId="{7FD70913-0E77-4423-880A-88B1651DD4DF}" srcOrd="1" destOrd="0" presId="urn:microsoft.com/office/officeart/2005/8/layout/process4"/>
    <dgm:cxn modelId="{58639A7B-D085-435C-A092-2B12A00C1413}" type="presParOf" srcId="{ADE1E517-39BA-43CF-B074-E12A5E87FCE0}" destId="{510E1C8C-7AD1-4384-890F-AD4C724BC923}" srcOrd="2" destOrd="0" presId="urn:microsoft.com/office/officeart/2005/8/layout/process4"/>
    <dgm:cxn modelId="{3D1901C0-B157-441F-97D2-C05CFC202EB4}" type="presParOf" srcId="{510E1C8C-7AD1-4384-890F-AD4C724BC923}" destId="{729725FA-C381-4E57-B61C-F2A9C5D60DA3}"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E1EFDEC-A435-4343-A564-E99B72F5BBBF}" type="doc">
      <dgm:prSet loTypeId="urn:microsoft.com/office/officeart/2008/layout/HorizontalMultiLevelHierarchy" loCatId="" qsTypeId="urn:microsoft.com/office/officeart/2005/8/quickstyle/simple1" qsCatId="simple" csTypeId="urn:microsoft.com/office/officeart/2005/8/colors/colorful3" csCatId="colorful" phldr="1"/>
      <dgm:spPr/>
      <dgm:t>
        <a:bodyPr/>
        <a:lstStyle/>
        <a:p>
          <a:endParaRPr lang="nl-NL"/>
        </a:p>
      </dgm:t>
    </dgm:pt>
    <dgm:pt modelId="{DF88E9DD-3AF3-854E-BC50-E75ED66442F2}">
      <dgm:prSet phldrT="[Tekst]" custT="1"/>
      <dgm:spPr>
        <a:solidFill>
          <a:schemeClr val="bg2"/>
        </a:solidFill>
      </dgm:spPr>
      <dgm:t>
        <a:bodyPr/>
        <a:lstStyle/>
        <a:p>
          <a:r>
            <a:rPr lang="nl-NL" sz="4000" dirty="0"/>
            <a:t>Per vakgroep:</a:t>
          </a:r>
        </a:p>
      </dgm:t>
    </dgm:pt>
    <dgm:pt modelId="{662E23CF-8196-C84A-9337-5AC56D163B04}" type="parTrans" cxnId="{1BE286C8-69CA-2544-87F5-C5FDCCAEB25A}">
      <dgm:prSet/>
      <dgm:spPr/>
      <dgm:t>
        <a:bodyPr/>
        <a:lstStyle/>
        <a:p>
          <a:endParaRPr lang="nl-NL"/>
        </a:p>
      </dgm:t>
    </dgm:pt>
    <dgm:pt modelId="{388A3588-5BF8-F749-9375-C43DDDB2120B}" type="sibTrans" cxnId="{1BE286C8-69CA-2544-87F5-C5FDCCAEB25A}">
      <dgm:prSet/>
      <dgm:spPr/>
      <dgm:t>
        <a:bodyPr/>
        <a:lstStyle/>
        <a:p>
          <a:endParaRPr lang="nl-NL"/>
        </a:p>
      </dgm:t>
    </dgm:pt>
    <dgm:pt modelId="{7BCCF9B9-6938-6D42-873E-EC87436DA56D}">
      <dgm:prSet custT="1"/>
      <dgm:spPr/>
      <dgm:t>
        <a:bodyPr/>
        <a:lstStyle/>
        <a:p>
          <a:r>
            <a:rPr lang="nl-NL" sz="4000" dirty="0"/>
            <a:t>Leerplannen</a:t>
          </a:r>
        </a:p>
      </dgm:t>
    </dgm:pt>
    <dgm:pt modelId="{6FEF82A8-5F5A-8947-8E1D-4BD53ABFE02A}" type="parTrans" cxnId="{7719D9BB-4396-6D4F-8204-0BE82DACD3A9}">
      <dgm:prSet/>
      <dgm:spPr/>
      <dgm:t>
        <a:bodyPr/>
        <a:lstStyle/>
        <a:p>
          <a:endParaRPr lang="nl-NL"/>
        </a:p>
      </dgm:t>
    </dgm:pt>
    <dgm:pt modelId="{598BDEB4-A419-A149-B579-26CA201CA683}" type="sibTrans" cxnId="{7719D9BB-4396-6D4F-8204-0BE82DACD3A9}">
      <dgm:prSet/>
      <dgm:spPr/>
      <dgm:t>
        <a:bodyPr/>
        <a:lstStyle/>
        <a:p>
          <a:endParaRPr lang="nl-NL"/>
        </a:p>
      </dgm:t>
    </dgm:pt>
    <dgm:pt modelId="{39F72036-4EC1-3E4A-AB47-978A4B42797D}">
      <dgm:prSet custT="1"/>
      <dgm:spPr/>
      <dgm:t>
        <a:bodyPr/>
        <a:lstStyle/>
        <a:p>
          <a:r>
            <a:rPr lang="nl-NL" sz="4000" dirty="0"/>
            <a:t>Werkvormen</a:t>
          </a:r>
        </a:p>
      </dgm:t>
    </dgm:pt>
    <dgm:pt modelId="{48857ABB-B32D-844D-B580-88B2FB6FA1DD}" type="parTrans" cxnId="{CC75D4F6-D708-D149-9288-1E785092BF61}">
      <dgm:prSet/>
      <dgm:spPr/>
      <dgm:t>
        <a:bodyPr/>
        <a:lstStyle/>
        <a:p>
          <a:endParaRPr lang="nl-NL"/>
        </a:p>
      </dgm:t>
    </dgm:pt>
    <dgm:pt modelId="{86D03E8C-50E2-4B4D-BFEC-0035A9D09788}" type="sibTrans" cxnId="{CC75D4F6-D708-D149-9288-1E785092BF61}">
      <dgm:prSet/>
      <dgm:spPr/>
      <dgm:t>
        <a:bodyPr/>
        <a:lstStyle/>
        <a:p>
          <a:endParaRPr lang="nl-NL"/>
        </a:p>
      </dgm:t>
    </dgm:pt>
    <dgm:pt modelId="{8916DCE6-2DE5-374C-867F-0486908E91E0}">
      <dgm:prSet custT="1"/>
      <dgm:spPr/>
      <dgm:t>
        <a:bodyPr/>
        <a:lstStyle/>
        <a:p>
          <a:r>
            <a:rPr lang="nl-NL" sz="4000" dirty="0"/>
            <a:t>Motivatie leerkrachten</a:t>
          </a:r>
        </a:p>
      </dgm:t>
    </dgm:pt>
    <dgm:pt modelId="{A011DE46-1DB1-1D4E-B665-EBF8AEC666D4}" type="parTrans" cxnId="{E88FC379-6259-E04F-AF67-204E2F6C0475}">
      <dgm:prSet/>
      <dgm:spPr/>
      <dgm:t>
        <a:bodyPr/>
        <a:lstStyle/>
        <a:p>
          <a:endParaRPr lang="nl-NL"/>
        </a:p>
      </dgm:t>
    </dgm:pt>
    <dgm:pt modelId="{42C26970-2DD0-7548-9C10-9F99953F906B}" type="sibTrans" cxnId="{E88FC379-6259-E04F-AF67-204E2F6C0475}">
      <dgm:prSet/>
      <dgm:spPr/>
      <dgm:t>
        <a:bodyPr/>
        <a:lstStyle/>
        <a:p>
          <a:endParaRPr lang="nl-NL"/>
        </a:p>
      </dgm:t>
    </dgm:pt>
    <dgm:pt modelId="{75B0FAE5-F083-2942-94AA-CB1A467EB3F5}" type="pres">
      <dgm:prSet presAssocID="{9E1EFDEC-A435-4343-A564-E99B72F5BBBF}" presName="Name0" presStyleCnt="0">
        <dgm:presLayoutVars>
          <dgm:chPref val="1"/>
          <dgm:dir/>
          <dgm:animOne val="branch"/>
          <dgm:animLvl val="lvl"/>
          <dgm:resizeHandles val="exact"/>
        </dgm:presLayoutVars>
      </dgm:prSet>
      <dgm:spPr/>
    </dgm:pt>
    <dgm:pt modelId="{3F31F6BD-6C5C-C44C-B917-DD7C78ACC321}" type="pres">
      <dgm:prSet presAssocID="{DF88E9DD-3AF3-854E-BC50-E75ED66442F2}" presName="root1" presStyleCnt="0"/>
      <dgm:spPr/>
    </dgm:pt>
    <dgm:pt modelId="{5C3BFD8E-DADF-0742-BEE8-68EC19C1D875}" type="pres">
      <dgm:prSet presAssocID="{DF88E9DD-3AF3-854E-BC50-E75ED66442F2}" presName="LevelOneTextNode" presStyleLbl="node0" presStyleIdx="0" presStyleCnt="1">
        <dgm:presLayoutVars>
          <dgm:chPref val="3"/>
        </dgm:presLayoutVars>
      </dgm:prSet>
      <dgm:spPr/>
    </dgm:pt>
    <dgm:pt modelId="{2A54F4B0-97EB-7C48-BD47-23C14AEDAEC0}" type="pres">
      <dgm:prSet presAssocID="{DF88E9DD-3AF3-854E-BC50-E75ED66442F2}" presName="level2hierChild" presStyleCnt="0"/>
      <dgm:spPr/>
    </dgm:pt>
    <dgm:pt modelId="{01E7AB67-9918-2241-94F0-5B8645A23083}" type="pres">
      <dgm:prSet presAssocID="{6FEF82A8-5F5A-8947-8E1D-4BD53ABFE02A}" presName="conn2-1" presStyleLbl="parChTrans1D2" presStyleIdx="0" presStyleCnt="3"/>
      <dgm:spPr/>
    </dgm:pt>
    <dgm:pt modelId="{2395CA4A-B414-C64F-8046-34BDD68A4C7F}" type="pres">
      <dgm:prSet presAssocID="{6FEF82A8-5F5A-8947-8E1D-4BD53ABFE02A}" presName="connTx" presStyleLbl="parChTrans1D2" presStyleIdx="0" presStyleCnt="3"/>
      <dgm:spPr/>
    </dgm:pt>
    <dgm:pt modelId="{66505A82-7D76-1549-828A-FBADE1DEF1B2}" type="pres">
      <dgm:prSet presAssocID="{7BCCF9B9-6938-6D42-873E-EC87436DA56D}" presName="root2" presStyleCnt="0"/>
      <dgm:spPr/>
    </dgm:pt>
    <dgm:pt modelId="{93BB0E77-AE6E-9244-ABED-85949D342D23}" type="pres">
      <dgm:prSet presAssocID="{7BCCF9B9-6938-6D42-873E-EC87436DA56D}" presName="LevelTwoTextNode" presStyleLbl="node2" presStyleIdx="0" presStyleCnt="3" custScaleX="155245">
        <dgm:presLayoutVars>
          <dgm:chPref val="3"/>
        </dgm:presLayoutVars>
      </dgm:prSet>
      <dgm:spPr/>
    </dgm:pt>
    <dgm:pt modelId="{3924EA4D-5BEE-424A-909A-21827E12AB5A}" type="pres">
      <dgm:prSet presAssocID="{7BCCF9B9-6938-6D42-873E-EC87436DA56D}" presName="level3hierChild" presStyleCnt="0"/>
      <dgm:spPr/>
    </dgm:pt>
    <dgm:pt modelId="{B8AF13A0-93B0-AE40-8478-AB83E5B64C28}" type="pres">
      <dgm:prSet presAssocID="{48857ABB-B32D-844D-B580-88B2FB6FA1DD}" presName="conn2-1" presStyleLbl="parChTrans1D2" presStyleIdx="1" presStyleCnt="3"/>
      <dgm:spPr/>
    </dgm:pt>
    <dgm:pt modelId="{F467770F-606C-2044-B3AE-024C6DB90D48}" type="pres">
      <dgm:prSet presAssocID="{48857ABB-B32D-844D-B580-88B2FB6FA1DD}" presName="connTx" presStyleLbl="parChTrans1D2" presStyleIdx="1" presStyleCnt="3"/>
      <dgm:spPr/>
    </dgm:pt>
    <dgm:pt modelId="{B725CD75-1C3B-134D-A6E9-51A7BAE223B9}" type="pres">
      <dgm:prSet presAssocID="{39F72036-4EC1-3E4A-AB47-978A4B42797D}" presName="root2" presStyleCnt="0"/>
      <dgm:spPr/>
    </dgm:pt>
    <dgm:pt modelId="{D3875271-9AA4-ED41-B81B-5E5347ACA24F}" type="pres">
      <dgm:prSet presAssocID="{39F72036-4EC1-3E4A-AB47-978A4B42797D}" presName="LevelTwoTextNode" presStyleLbl="node2" presStyleIdx="1" presStyleCnt="3" custScaleX="153737">
        <dgm:presLayoutVars>
          <dgm:chPref val="3"/>
        </dgm:presLayoutVars>
      </dgm:prSet>
      <dgm:spPr/>
    </dgm:pt>
    <dgm:pt modelId="{C659B3A9-C100-D04A-8755-1C83BC161BBD}" type="pres">
      <dgm:prSet presAssocID="{39F72036-4EC1-3E4A-AB47-978A4B42797D}" presName="level3hierChild" presStyleCnt="0"/>
      <dgm:spPr/>
    </dgm:pt>
    <dgm:pt modelId="{04658BD0-C47D-9E4A-8C09-43F7F674213E}" type="pres">
      <dgm:prSet presAssocID="{A011DE46-1DB1-1D4E-B665-EBF8AEC666D4}" presName="conn2-1" presStyleLbl="parChTrans1D2" presStyleIdx="2" presStyleCnt="3"/>
      <dgm:spPr/>
    </dgm:pt>
    <dgm:pt modelId="{82998D63-B24B-6D41-A2B5-FC958B980382}" type="pres">
      <dgm:prSet presAssocID="{A011DE46-1DB1-1D4E-B665-EBF8AEC666D4}" presName="connTx" presStyleLbl="parChTrans1D2" presStyleIdx="2" presStyleCnt="3"/>
      <dgm:spPr/>
    </dgm:pt>
    <dgm:pt modelId="{0386A0B7-63A4-C74F-8788-33F94B5BCEAD}" type="pres">
      <dgm:prSet presAssocID="{8916DCE6-2DE5-374C-867F-0486908E91E0}" presName="root2" presStyleCnt="0"/>
      <dgm:spPr/>
    </dgm:pt>
    <dgm:pt modelId="{2FDA8DFE-CE6E-314D-A498-4649599FDD60}" type="pres">
      <dgm:prSet presAssocID="{8916DCE6-2DE5-374C-867F-0486908E91E0}" presName="LevelTwoTextNode" presStyleLbl="node2" presStyleIdx="2" presStyleCnt="3" custScaleX="153737" custScaleY="150453">
        <dgm:presLayoutVars>
          <dgm:chPref val="3"/>
        </dgm:presLayoutVars>
      </dgm:prSet>
      <dgm:spPr/>
    </dgm:pt>
    <dgm:pt modelId="{078ADACA-EBA2-964E-ADEA-438B0658EDC8}" type="pres">
      <dgm:prSet presAssocID="{8916DCE6-2DE5-374C-867F-0486908E91E0}" presName="level3hierChild" presStyleCnt="0"/>
      <dgm:spPr/>
    </dgm:pt>
  </dgm:ptLst>
  <dgm:cxnLst>
    <dgm:cxn modelId="{B21B3414-2FDD-5A42-ACFA-7C54A104E19F}" type="presOf" srcId="{8916DCE6-2DE5-374C-867F-0486908E91E0}" destId="{2FDA8DFE-CE6E-314D-A498-4649599FDD60}" srcOrd="0" destOrd="0" presId="urn:microsoft.com/office/officeart/2008/layout/HorizontalMultiLevelHierarchy"/>
    <dgm:cxn modelId="{6C89FC2B-2A3A-2742-9B98-66862C557432}" type="presOf" srcId="{39F72036-4EC1-3E4A-AB47-978A4B42797D}" destId="{D3875271-9AA4-ED41-B81B-5E5347ACA24F}" srcOrd="0" destOrd="0" presId="urn:microsoft.com/office/officeart/2008/layout/HorizontalMultiLevelHierarchy"/>
    <dgm:cxn modelId="{4F86FE2C-74A9-4A4C-843F-461A27101B22}" type="presOf" srcId="{A011DE46-1DB1-1D4E-B665-EBF8AEC666D4}" destId="{04658BD0-C47D-9E4A-8C09-43F7F674213E}" srcOrd="0" destOrd="0" presId="urn:microsoft.com/office/officeart/2008/layout/HorizontalMultiLevelHierarchy"/>
    <dgm:cxn modelId="{39789435-82DB-5C45-8E94-4158B32398C5}" type="presOf" srcId="{48857ABB-B32D-844D-B580-88B2FB6FA1DD}" destId="{B8AF13A0-93B0-AE40-8478-AB83E5B64C28}" srcOrd="0" destOrd="0" presId="urn:microsoft.com/office/officeart/2008/layout/HorizontalMultiLevelHierarchy"/>
    <dgm:cxn modelId="{956F3B5B-B5B6-E34D-8FE2-8BEEF26C2B57}" type="presOf" srcId="{7BCCF9B9-6938-6D42-873E-EC87436DA56D}" destId="{93BB0E77-AE6E-9244-ABED-85949D342D23}" srcOrd="0" destOrd="0" presId="urn:microsoft.com/office/officeart/2008/layout/HorizontalMultiLevelHierarchy"/>
    <dgm:cxn modelId="{DF49C078-B70A-3D4F-8045-B6B60C9BB67A}" type="presOf" srcId="{48857ABB-B32D-844D-B580-88B2FB6FA1DD}" destId="{F467770F-606C-2044-B3AE-024C6DB90D48}" srcOrd="1" destOrd="0" presId="urn:microsoft.com/office/officeart/2008/layout/HorizontalMultiLevelHierarchy"/>
    <dgm:cxn modelId="{E88FC379-6259-E04F-AF67-204E2F6C0475}" srcId="{DF88E9DD-3AF3-854E-BC50-E75ED66442F2}" destId="{8916DCE6-2DE5-374C-867F-0486908E91E0}" srcOrd="2" destOrd="0" parTransId="{A011DE46-1DB1-1D4E-B665-EBF8AEC666D4}" sibTransId="{42C26970-2DD0-7548-9C10-9F99953F906B}"/>
    <dgm:cxn modelId="{53DB7499-79DF-C94F-A36D-428E3892BB21}" type="presOf" srcId="{9E1EFDEC-A435-4343-A564-E99B72F5BBBF}" destId="{75B0FAE5-F083-2942-94AA-CB1A467EB3F5}" srcOrd="0" destOrd="0" presId="urn:microsoft.com/office/officeart/2008/layout/HorizontalMultiLevelHierarchy"/>
    <dgm:cxn modelId="{C1BC979B-BE57-274F-8EA2-3F73144B8D69}" type="presOf" srcId="{A011DE46-1DB1-1D4E-B665-EBF8AEC666D4}" destId="{82998D63-B24B-6D41-A2B5-FC958B980382}" srcOrd="1" destOrd="0" presId="urn:microsoft.com/office/officeart/2008/layout/HorizontalMultiLevelHierarchy"/>
    <dgm:cxn modelId="{7719D9BB-4396-6D4F-8204-0BE82DACD3A9}" srcId="{DF88E9DD-3AF3-854E-BC50-E75ED66442F2}" destId="{7BCCF9B9-6938-6D42-873E-EC87436DA56D}" srcOrd="0" destOrd="0" parTransId="{6FEF82A8-5F5A-8947-8E1D-4BD53ABFE02A}" sibTransId="{598BDEB4-A419-A149-B579-26CA201CA683}"/>
    <dgm:cxn modelId="{1BE286C8-69CA-2544-87F5-C5FDCCAEB25A}" srcId="{9E1EFDEC-A435-4343-A564-E99B72F5BBBF}" destId="{DF88E9DD-3AF3-854E-BC50-E75ED66442F2}" srcOrd="0" destOrd="0" parTransId="{662E23CF-8196-C84A-9337-5AC56D163B04}" sibTransId="{388A3588-5BF8-F749-9375-C43DDDB2120B}"/>
    <dgm:cxn modelId="{7D7AD5D8-9AAE-5B47-BF80-668AACAE9BEF}" type="presOf" srcId="{6FEF82A8-5F5A-8947-8E1D-4BD53ABFE02A}" destId="{01E7AB67-9918-2241-94F0-5B8645A23083}" srcOrd="0" destOrd="0" presId="urn:microsoft.com/office/officeart/2008/layout/HorizontalMultiLevelHierarchy"/>
    <dgm:cxn modelId="{6ED909F3-404F-CA4F-8E6C-357CC32699A1}" type="presOf" srcId="{6FEF82A8-5F5A-8947-8E1D-4BD53ABFE02A}" destId="{2395CA4A-B414-C64F-8046-34BDD68A4C7F}" srcOrd="1" destOrd="0" presId="urn:microsoft.com/office/officeart/2008/layout/HorizontalMultiLevelHierarchy"/>
    <dgm:cxn modelId="{CC75D4F6-D708-D149-9288-1E785092BF61}" srcId="{DF88E9DD-3AF3-854E-BC50-E75ED66442F2}" destId="{39F72036-4EC1-3E4A-AB47-978A4B42797D}" srcOrd="1" destOrd="0" parTransId="{48857ABB-B32D-844D-B580-88B2FB6FA1DD}" sibTransId="{86D03E8C-50E2-4B4D-BFEC-0035A9D09788}"/>
    <dgm:cxn modelId="{1FC6F0F7-662F-4648-8D4A-D5B46192DEA0}" type="presOf" srcId="{DF88E9DD-3AF3-854E-BC50-E75ED66442F2}" destId="{5C3BFD8E-DADF-0742-BEE8-68EC19C1D875}" srcOrd="0" destOrd="0" presId="urn:microsoft.com/office/officeart/2008/layout/HorizontalMultiLevelHierarchy"/>
    <dgm:cxn modelId="{F9B550DE-2B2F-4945-8765-5BFE4F674B96}" type="presParOf" srcId="{75B0FAE5-F083-2942-94AA-CB1A467EB3F5}" destId="{3F31F6BD-6C5C-C44C-B917-DD7C78ACC321}" srcOrd="0" destOrd="0" presId="urn:microsoft.com/office/officeart/2008/layout/HorizontalMultiLevelHierarchy"/>
    <dgm:cxn modelId="{CB637B2A-5137-0444-AC08-AFC60516E74D}" type="presParOf" srcId="{3F31F6BD-6C5C-C44C-B917-DD7C78ACC321}" destId="{5C3BFD8E-DADF-0742-BEE8-68EC19C1D875}" srcOrd="0" destOrd="0" presId="urn:microsoft.com/office/officeart/2008/layout/HorizontalMultiLevelHierarchy"/>
    <dgm:cxn modelId="{8C2E5609-1540-2744-9EEA-2E56EC25FBBE}" type="presParOf" srcId="{3F31F6BD-6C5C-C44C-B917-DD7C78ACC321}" destId="{2A54F4B0-97EB-7C48-BD47-23C14AEDAEC0}" srcOrd="1" destOrd="0" presId="urn:microsoft.com/office/officeart/2008/layout/HorizontalMultiLevelHierarchy"/>
    <dgm:cxn modelId="{71EB2B5C-0C7A-5F40-9103-AE1B4F8396EA}" type="presParOf" srcId="{2A54F4B0-97EB-7C48-BD47-23C14AEDAEC0}" destId="{01E7AB67-9918-2241-94F0-5B8645A23083}" srcOrd="0" destOrd="0" presId="urn:microsoft.com/office/officeart/2008/layout/HorizontalMultiLevelHierarchy"/>
    <dgm:cxn modelId="{1EDB7B9F-F332-7E47-ACE2-1136C97E7FE3}" type="presParOf" srcId="{01E7AB67-9918-2241-94F0-5B8645A23083}" destId="{2395CA4A-B414-C64F-8046-34BDD68A4C7F}" srcOrd="0" destOrd="0" presId="urn:microsoft.com/office/officeart/2008/layout/HorizontalMultiLevelHierarchy"/>
    <dgm:cxn modelId="{7D91F04C-4B1F-2E47-BAD4-D288585A8723}" type="presParOf" srcId="{2A54F4B0-97EB-7C48-BD47-23C14AEDAEC0}" destId="{66505A82-7D76-1549-828A-FBADE1DEF1B2}" srcOrd="1" destOrd="0" presId="urn:microsoft.com/office/officeart/2008/layout/HorizontalMultiLevelHierarchy"/>
    <dgm:cxn modelId="{EFAC2523-B27C-CB4F-ACA9-312C0E161F9A}" type="presParOf" srcId="{66505A82-7D76-1549-828A-FBADE1DEF1B2}" destId="{93BB0E77-AE6E-9244-ABED-85949D342D23}" srcOrd="0" destOrd="0" presId="urn:microsoft.com/office/officeart/2008/layout/HorizontalMultiLevelHierarchy"/>
    <dgm:cxn modelId="{FE667C6A-1F93-C54E-B708-E7C30AD8B591}" type="presParOf" srcId="{66505A82-7D76-1549-828A-FBADE1DEF1B2}" destId="{3924EA4D-5BEE-424A-909A-21827E12AB5A}" srcOrd="1" destOrd="0" presId="urn:microsoft.com/office/officeart/2008/layout/HorizontalMultiLevelHierarchy"/>
    <dgm:cxn modelId="{CF1A3087-8FAC-B945-BF57-681087BA12C9}" type="presParOf" srcId="{2A54F4B0-97EB-7C48-BD47-23C14AEDAEC0}" destId="{B8AF13A0-93B0-AE40-8478-AB83E5B64C28}" srcOrd="2" destOrd="0" presId="urn:microsoft.com/office/officeart/2008/layout/HorizontalMultiLevelHierarchy"/>
    <dgm:cxn modelId="{3FC9A038-993C-744C-93F3-5CD876494CA3}" type="presParOf" srcId="{B8AF13A0-93B0-AE40-8478-AB83E5B64C28}" destId="{F467770F-606C-2044-B3AE-024C6DB90D48}" srcOrd="0" destOrd="0" presId="urn:microsoft.com/office/officeart/2008/layout/HorizontalMultiLevelHierarchy"/>
    <dgm:cxn modelId="{5077E8A8-EAB6-0543-97FC-479445844B13}" type="presParOf" srcId="{2A54F4B0-97EB-7C48-BD47-23C14AEDAEC0}" destId="{B725CD75-1C3B-134D-A6E9-51A7BAE223B9}" srcOrd="3" destOrd="0" presId="urn:microsoft.com/office/officeart/2008/layout/HorizontalMultiLevelHierarchy"/>
    <dgm:cxn modelId="{D03299AD-E98A-DF4A-B1AF-6F81A2F291A4}" type="presParOf" srcId="{B725CD75-1C3B-134D-A6E9-51A7BAE223B9}" destId="{D3875271-9AA4-ED41-B81B-5E5347ACA24F}" srcOrd="0" destOrd="0" presId="urn:microsoft.com/office/officeart/2008/layout/HorizontalMultiLevelHierarchy"/>
    <dgm:cxn modelId="{DB50A911-05B7-D745-9EAA-92895B9B4AD9}" type="presParOf" srcId="{B725CD75-1C3B-134D-A6E9-51A7BAE223B9}" destId="{C659B3A9-C100-D04A-8755-1C83BC161BBD}" srcOrd="1" destOrd="0" presId="urn:microsoft.com/office/officeart/2008/layout/HorizontalMultiLevelHierarchy"/>
    <dgm:cxn modelId="{551AA421-D865-AA41-9E7B-B29BE7F6858F}" type="presParOf" srcId="{2A54F4B0-97EB-7C48-BD47-23C14AEDAEC0}" destId="{04658BD0-C47D-9E4A-8C09-43F7F674213E}" srcOrd="4" destOrd="0" presId="urn:microsoft.com/office/officeart/2008/layout/HorizontalMultiLevelHierarchy"/>
    <dgm:cxn modelId="{FE641A01-CE5B-9B48-A6A1-013321500E93}" type="presParOf" srcId="{04658BD0-C47D-9E4A-8C09-43F7F674213E}" destId="{82998D63-B24B-6D41-A2B5-FC958B980382}" srcOrd="0" destOrd="0" presId="urn:microsoft.com/office/officeart/2008/layout/HorizontalMultiLevelHierarchy"/>
    <dgm:cxn modelId="{E543B27C-D503-E849-8CFD-859F179B5960}" type="presParOf" srcId="{2A54F4B0-97EB-7C48-BD47-23C14AEDAEC0}" destId="{0386A0B7-63A4-C74F-8788-33F94B5BCEAD}" srcOrd="5" destOrd="0" presId="urn:microsoft.com/office/officeart/2008/layout/HorizontalMultiLevelHierarchy"/>
    <dgm:cxn modelId="{18014901-9019-4645-AF1F-162773820397}" type="presParOf" srcId="{0386A0B7-63A4-C74F-8788-33F94B5BCEAD}" destId="{2FDA8DFE-CE6E-314D-A498-4649599FDD60}" srcOrd="0" destOrd="0" presId="urn:microsoft.com/office/officeart/2008/layout/HorizontalMultiLevelHierarchy"/>
    <dgm:cxn modelId="{465F0950-34B0-9D4E-9E24-66F996E5775B}" type="presParOf" srcId="{0386A0B7-63A4-C74F-8788-33F94B5BCEAD}" destId="{078ADACA-EBA2-964E-ADEA-438B0658EDC8}" srcOrd="1" destOrd="0" presId="urn:microsoft.com/office/officeart/2008/layout/HorizontalMultiLevel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EDF4554-DA62-9E4F-AFCF-5E895A81FE22}" type="doc">
      <dgm:prSet loTypeId="urn:microsoft.com/office/officeart/2005/8/layout/vList3" loCatId="" qsTypeId="urn:microsoft.com/office/officeart/2005/8/quickstyle/simple2" qsCatId="simple" csTypeId="urn:microsoft.com/office/officeart/2005/8/colors/colorful3" csCatId="colorful" phldr="1"/>
      <dgm:spPr/>
    </dgm:pt>
    <dgm:pt modelId="{4306457C-7FB9-794D-9317-8E393B40C0B2}">
      <dgm:prSet phldrT="[Tekst]"/>
      <dgm:spPr/>
      <dgm:t>
        <a:bodyPr/>
        <a:lstStyle/>
        <a:p>
          <a:r>
            <a:rPr lang="nl-NL"/>
            <a:t>Impact op de schoolfactuur minimaliseren</a:t>
          </a:r>
        </a:p>
      </dgm:t>
    </dgm:pt>
    <dgm:pt modelId="{296DBC8C-7938-E845-98B7-4A58BCD29DE8}" type="parTrans" cxnId="{603D64F6-112F-744A-9EF0-90C33D835B5D}">
      <dgm:prSet/>
      <dgm:spPr/>
      <dgm:t>
        <a:bodyPr/>
        <a:lstStyle/>
        <a:p>
          <a:endParaRPr lang="nl-NL"/>
        </a:p>
      </dgm:t>
    </dgm:pt>
    <dgm:pt modelId="{8CC2F496-0049-6F4D-A954-66A115ED1743}" type="sibTrans" cxnId="{603D64F6-112F-744A-9EF0-90C33D835B5D}">
      <dgm:prSet/>
      <dgm:spPr/>
      <dgm:t>
        <a:bodyPr/>
        <a:lstStyle/>
        <a:p>
          <a:endParaRPr lang="nl-NL"/>
        </a:p>
      </dgm:t>
    </dgm:pt>
    <dgm:pt modelId="{F5FFA459-B098-D14E-9799-7B9871697EFA}">
      <dgm:prSet/>
      <dgm:spPr/>
      <dgm:t>
        <a:bodyPr/>
        <a:lstStyle/>
        <a:p>
          <a:r>
            <a:rPr lang="nl-NL" dirty="0"/>
            <a:t>Leerling centraal</a:t>
          </a:r>
        </a:p>
      </dgm:t>
    </dgm:pt>
    <dgm:pt modelId="{86D7059D-54CB-804F-95A1-92D77CA274CA}" type="parTrans" cxnId="{68E6A744-91B9-E64B-BD4A-CD6265ECBC3C}">
      <dgm:prSet/>
      <dgm:spPr/>
      <dgm:t>
        <a:bodyPr/>
        <a:lstStyle/>
        <a:p>
          <a:endParaRPr lang="nl-NL"/>
        </a:p>
      </dgm:t>
    </dgm:pt>
    <dgm:pt modelId="{1CC53671-DEDE-6D4E-878F-DC71DBF508FB}" type="sibTrans" cxnId="{68E6A744-91B9-E64B-BD4A-CD6265ECBC3C}">
      <dgm:prSet/>
      <dgm:spPr/>
      <dgm:t>
        <a:bodyPr/>
        <a:lstStyle/>
        <a:p>
          <a:endParaRPr lang="nl-NL"/>
        </a:p>
      </dgm:t>
    </dgm:pt>
    <dgm:pt modelId="{8F15BD1B-6A15-4E47-84D8-C3CB7DC3135D}">
      <dgm:prSet/>
      <dgm:spPr/>
      <dgm:t>
        <a:bodyPr/>
        <a:lstStyle/>
        <a:p>
          <a:pPr algn="l"/>
          <a:r>
            <a:rPr lang="nl-NL" dirty="0"/>
            <a:t>Schooltransformatie</a:t>
          </a:r>
        </a:p>
      </dgm:t>
    </dgm:pt>
    <dgm:pt modelId="{560033D8-E9C2-48D2-A2C1-4389761A6A97}" type="parTrans" cxnId="{9AC0B0A5-4682-47AE-A879-8BEE2AC53594}">
      <dgm:prSet/>
      <dgm:spPr/>
      <dgm:t>
        <a:bodyPr/>
        <a:lstStyle/>
        <a:p>
          <a:endParaRPr lang="nl-BE"/>
        </a:p>
      </dgm:t>
    </dgm:pt>
    <dgm:pt modelId="{3552DF7B-5E19-432C-82BE-DD6C586330F6}" type="sibTrans" cxnId="{9AC0B0A5-4682-47AE-A879-8BEE2AC53594}">
      <dgm:prSet/>
      <dgm:spPr/>
      <dgm:t>
        <a:bodyPr/>
        <a:lstStyle/>
        <a:p>
          <a:endParaRPr lang="nl-BE"/>
        </a:p>
      </dgm:t>
    </dgm:pt>
    <dgm:pt modelId="{0FADA49F-0A55-E34C-A163-B5C92DE97E1F}" type="pres">
      <dgm:prSet presAssocID="{6EDF4554-DA62-9E4F-AFCF-5E895A81FE22}" presName="linearFlow" presStyleCnt="0">
        <dgm:presLayoutVars>
          <dgm:dir/>
          <dgm:resizeHandles val="exact"/>
        </dgm:presLayoutVars>
      </dgm:prSet>
      <dgm:spPr/>
    </dgm:pt>
    <dgm:pt modelId="{C034853E-68D8-1745-9A08-43691F65BB24}" type="pres">
      <dgm:prSet presAssocID="{4306457C-7FB9-794D-9317-8E393B40C0B2}" presName="composite" presStyleCnt="0"/>
      <dgm:spPr/>
    </dgm:pt>
    <dgm:pt modelId="{0340866D-642D-CF45-9144-4B0F193E7E5D}" type="pres">
      <dgm:prSet presAssocID="{4306457C-7FB9-794D-9317-8E393B40C0B2}" presName="imgShp" presStyleLbl="fgImgPlace1" presStyleIdx="0" presStyleCnt="3"/>
      <dgm:spPr>
        <a:blipFill>
          <a:blip xmlns:r="http://schemas.openxmlformats.org/officeDocument/2006/relationships" r:embed="rId1">
            <a:extLst>
              <a:ext uri="{28A0092B-C50C-407E-A947-70E740481C1C}">
                <a14:useLocalDpi xmlns:a14="http://schemas.microsoft.com/office/drawing/2010/main" val="0"/>
              </a:ext>
            </a:extLst>
          </a:blip>
          <a:srcRect/>
          <a:stretch>
            <a:fillRect l="-34000" r="-34000"/>
          </a:stretch>
        </a:blipFill>
      </dgm:spPr>
    </dgm:pt>
    <dgm:pt modelId="{F1B3FDB7-F6AF-1349-BC25-C180C9E7BF32}" type="pres">
      <dgm:prSet presAssocID="{4306457C-7FB9-794D-9317-8E393B40C0B2}" presName="txShp" presStyleLbl="node1" presStyleIdx="0" presStyleCnt="3">
        <dgm:presLayoutVars>
          <dgm:bulletEnabled val="1"/>
        </dgm:presLayoutVars>
      </dgm:prSet>
      <dgm:spPr/>
    </dgm:pt>
    <dgm:pt modelId="{7C5EC4BD-EBA0-7242-BC61-4CF33E62F311}" type="pres">
      <dgm:prSet presAssocID="{8CC2F496-0049-6F4D-A954-66A115ED1743}" presName="spacing" presStyleCnt="0"/>
      <dgm:spPr/>
    </dgm:pt>
    <dgm:pt modelId="{B56C7576-5321-D645-815F-170B78B68D6F}" type="pres">
      <dgm:prSet presAssocID="{F5FFA459-B098-D14E-9799-7B9871697EFA}" presName="composite" presStyleCnt="0"/>
      <dgm:spPr/>
    </dgm:pt>
    <dgm:pt modelId="{10DDD078-D936-9843-A1A1-368E1289795F}" type="pres">
      <dgm:prSet presAssocID="{F5FFA459-B098-D14E-9799-7B9871697EFA}" presName="imgShp" presStyleLbl="fgImgPlace1" presStyleIdx="1" presStyleCnt="3"/>
      <dgm:spPr>
        <a:blipFill>
          <a:blip xmlns:r="http://schemas.openxmlformats.org/officeDocument/2006/relationships" r:embed="rId2">
            <a:extLst>
              <a:ext uri="{28A0092B-C50C-407E-A947-70E740481C1C}">
                <a14:useLocalDpi xmlns:a14="http://schemas.microsoft.com/office/drawing/2010/main" val="0"/>
              </a:ext>
            </a:extLst>
          </a:blip>
          <a:srcRect/>
          <a:stretch>
            <a:fillRect l="-39000" r="-39000"/>
          </a:stretch>
        </a:blipFill>
      </dgm:spPr>
    </dgm:pt>
    <dgm:pt modelId="{4D5696D4-BDA1-8946-91D4-B60356136383}" type="pres">
      <dgm:prSet presAssocID="{F5FFA459-B098-D14E-9799-7B9871697EFA}" presName="txShp" presStyleLbl="node1" presStyleIdx="1" presStyleCnt="3">
        <dgm:presLayoutVars>
          <dgm:bulletEnabled val="1"/>
        </dgm:presLayoutVars>
      </dgm:prSet>
      <dgm:spPr/>
    </dgm:pt>
    <dgm:pt modelId="{D03A9A2F-6D45-4F11-B485-4C550159EFEB}" type="pres">
      <dgm:prSet presAssocID="{1CC53671-DEDE-6D4E-878F-DC71DBF508FB}" presName="spacing" presStyleCnt="0"/>
      <dgm:spPr/>
    </dgm:pt>
    <dgm:pt modelId="{53DF4DEB-C8DE-4657-82DE-0E5E860A012D}" type="pres">
      <dgm:prSet presAssocID="{8F15BD1B-6A15-4E47-84D8-C3CB7DC3135D}" presName="composite" presStyleCnt="0"/>
      <dgm:spPr/>
    </dgm:pt>
    <dgm:pt modelId="{898425F2-54FB-45F4-9C31-F1F9AEB279C2}" type="pres">
      <dgm:prSet presAssocID="{8F15BD1B-6A15-4E47-84D8-C3CB7DC3135D}" presName="imgShp" presStyleLbl="fgImgPlace1" presStyleIdx="2" presStyleCnt="3"/>
      <dgm:spPr>
        <a:blipFill>
          <a:blip xmlns:r="http://schemas.openxmlformats.org/officeDocument/2006/relationships" r:embed="rId3">
            <a:extLst>
              <a:ext uri="{28A0092B-C50C-407E-A947-70E740481C1C}">
                <a14:useLocalDpi xmlns:a14="http://schemas.microsoft.com/office/drawing/2010/main" val="0"/>
              </a:ext>
            </a:extLst>
          </a:blip>
          <a:srcRect/>
          <a:stretch>
            <a:fillRect l="-5000" r="-5000"/>
          </a:stretch>
        </a:blipFill>
      </dgm:spPr>
    </dgm:pt>
    <dgm:pt modelId="{BC1ECCB7-BA16-4764-BAF3-DCABA07347CD}" type="pres">
      <dgm:prSet presAssocID="{8F15BD1B-6A15-4E47-84D8-C3CB7DC3135D}" presName="txShp" presStyleLbl="node1" presStyleIdx="2" presStyleCnt="3">
        <dgm:presLayoutVars>
          <dgm:bulletEnabled val="1"/>
        </dgm:presLayoutVars>
      </dgm:prSet>
      <dgm:spPr/>
    </dgm:pt>
  </dgm:ptLst>
  <dgm:cxnLst>
    <dgm:cxn modelId="{68E6A744-91B9-E64B-BD4A-CD6265ECBC3C}" srcId="{6EDF4554-DA62-9E4F-AFCF-5E895A81FE22}" destId="{F5FFA459-B098-D14E-9799-7B9871697EFA}" srcOrd="1" destOrd="0" parTransId="{86D7059D-54CB-804F-95A1-92D77CA274CA}" sibTransId="{1CC53671-DEDE-6D4E-878F-DC71DBF508FB}"/>
    <dgm:cxn modelId="{57757357-4B87-A94C-A6E7-E6CF0732F30D}" type="presOf" srcId="{F5FFA459-B098-D14E-9799-7B9871697EFA}" destId="{4D5696D4-BDA1-8946-91D4-B60356136383}" srcOrd="0" destOrd="0" presId="urn:microsoft.com/office/officeart/2005/8/layout/vList3"/>
    <dgm:cxn modelId="{9AC0B0A5-4682-47AE-A879-8BEE2AC53594}" srcId="{6EDF4554-DA62-9E4F-AFCF-5E895A81FE22}" destId="{8F15BD1B-6A15-4E47-84D8-C3CB7DC3135D}" srcOrd="2" destOrd="0" parTransId="{560033D8-E9C2-48D2-A2C1-4389761A6A97}" sibTransId="{3552DF7B-5E19-432C-82BE-DD6C586330F6}"/>
    <dgm:cxn modelId="{122BFBBE-50F6-43A6-871E-54CA77B5033A}" type="presOf" srcId="{8F15BD1B-6A15-4E47-84D8-C3CB7DC3135D}" destId="{BC1ECCB7-BA16-4764-BAF3-DCABA07347CD}" srcOrd="0" destOrd="0" presId="urn:microsoft.com/office/officeart/2005/8/layout/vList3"/>
    <dgm:cxn modelId="{9D8DCBC8-C0E8-D144-9BF1-85D5A30C321E}" type="presOf" srcId="{4306457C-7FB9-794D-9317-8E393B40C0B2}" destId="{F1B3FDB7-F6AF-1349-BC25-C180C9E7BF32}" srcOrd="0" destOrd="0" presId="urn:microsoft.com/office/officeart/2005/8/layout/vList3"/>
    <dgm:cxn modelId="{603D64F6-112F-744A-9EF0-90C33D835B5D}" srcId="{6EDF4554-DA62-9E4F-AFCF-5E895A81FE22}" destId="{4306457C-7FB9-794D-9317-8E393B40C0B2}" srcOrd="0" destOrd="0" parTransId="{296DBC8C-7938-E845-98B7-4A58BCD29DE8}" sibTransId="{8CC2F496-0049-6F4D-A954-66A115ED1743}"/>
    <dgm:cxn modelId="{8BEBEEF7-18EF-9F46-A321-9A671812D0BA}" type="presOf" srcId="{6EDF4554-DA62-9E4F-AFCF-5E895A81FE22}" destId="{0FADA49F-0A55-E34C-A163-B5C92DE97E1F}" srcOrd="0" destOrd="0" presId="urn:microsoft.com/office/officeart/2005/8/layout/vList3"/>
    <dgm:cxn modelId="{B643183A-E29C-174D-9A01-E3FB93C041FB}" type="presParOf" srcId="{0FADA49F-0A55-E34C-A163-B5C92DE97E1F}" destId="{C034853E-68D8-1745-9A08-43691F65BB24}" srcOrd="0" destOrd="0" presId="urn:microsoft.com/office/officeart/2005/8/layout/vList3"/>
    <dgm:cxn modelId="{02DACC43-3475-0C48-92FA-16C887E4F366}" type="presParOf" srcId="{C034853E-68D8-1745-9A08-43691F65BB24}" destId="{0340866D-642D-CF45-9144-4B0F193E7E5D}" srcOrd="0" destOrd="0" presId="urn:microsoft.com/office/officeart/2005/8/layout/vList3"/>
    <dgm:cxn modelId="{193C7B0A-8300-CF4D-84AE-A20D9C3D1ADC}" type="presParOf" srcId="{C034853E-68D8-1745-9A08-43691F65BB24}" destId="{F1B3FDB7-F6AF-1349-BC25-C180C9E7BF32}" srcOrd="1" destOrd="0" presId="urn:microsoft.com/office/officeart/2005/8/layout/vList3"/>
    <dgm:cxn modelId="{550A19E8-CBDB-D64B-B96A-AF961E580337}" type="presParOf" srcId="{0FADA49F-0A55-E34C-A163-B5C92DE97E1F}" destId="{7C5EC4BD-EBA0-7242-BC61-4CF33E62F311}" srcOrd="1" destOrd="0" presId="urn:microsoft.com/office/officeart/2005/8/layout/vList3"/>
    <dgm:cxn modelId="{3DC884A6-A800-AA47-A734-535B3FD41008}" type="presParOf" srcId="{0FADA49F-0A55-E34C-A163-B5C92DE97E1F}" destId="{B56C7576-5321-D645-815F-170B78B68D6F}" srcOrd="2" destOrd="0" presId="urn:microsoft.com/office/officeart/2005/8/layout/vList3"/>
    <dgm:cxn modelId="{39953D3B-2883-9D43-A654-5F573CCA6A41}" type="presParOf" srcId="{B56C7576-5321-D645-815F-170B78B68D6F}" destId="{10DDD078-D936-9843-A1A1-368E1289795F}" srcOrd="0" destOrd="0" presId="urn:microsoft.com/office/officeart/2005/8/layout/vList3"/>
    <dgm:cxn modelId="{51A82255-B5E7-A246-8732-A451C9D956A5}" type="presParOf" srcId="{B56C7576-5321-D645-815F-170B78B68D6F}" destId="{4D5696D4-BDA1-8946-91D4-B60356136383}" srcOrd="1" destOrd="0" presId="urn:microsoft.com/office/officeart/2005/8/layout/vList3"/>
    <dgm:cxn modelId="{C36D555F-3BFB-4A7A-BA45-388DE26805AC}" type="presParOf" srcId="{0FADA49F-0A55-E34C-A163-B5C92DE97E1F}" destId="{D03A9A2F-6D45-4F11-B485-4C550159EFEB}" srcOrd="3" destOrd="0" presId="urn:microsoft.com/office/officeart/2005/8/layout/vList3"/>
    <dgm:cxn modelId="{20094628-5968-48D6-A604-FDFF834F3F2F}" type="presParOf" srcId="{0FADA49F-0A55-E34C-A163-B5C92DE97E1F}" destId="{53DF4DEB-C8DE-4657-82DE-0E5E860A012D}" srcOrd="4" destOrd="0" presId="urn:microsoft.com/office/officeart/2005/8/layout/vList3"/>
    <dgm:cxn modelId="{E68C30A9-025D-45BC-9765-13DA40626A53}" type="presParOf" srcId="{53DF4DEB-C8DE-4657-82DE-0E5E860A012D}" destId="{898425F2-54FB-45F4-9C31-F1F9AEB279C2}" srcOrd="0" destOrd="0" presId="urn:microsoft.com/office/officeart/2005/8/layout/vList3"/>
    <dgm:cxn modelId="{023DEA6B-09BC-4DE2-A1A5-9749A6D7C314}" type="presParOf" srcId="{53DF4DEB-C8DE-4657-82DE-0E5E860A012D}" destId="{BC1ECCB7-BA16-4764-BAF3-DCABA07347CD}"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53B4C5EF-B2C0-4B60-93CB-E47F900F0C09}"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C5C01B9F-08D4-456B-98D1-A0815F1973BA}">
      <dgm:prSet/>
      <dgm:spPr/>
      <dgm:t>
        <a:bodyPr/>
        <a:lstStyle/>
        <a:p>
          <a:pPr>
            <a:lnSpc>
              <a:spcPct val="100000"/>
            </a:lnSpc>
          </a:pPr>
          <a:r>
            <a:rPr lang="nl-BE"/>
            <a:t>Toestellen, voorkeuren in aankopen, merken of leveranciers</a:t>
          </a:r>
          <a:endParaRPr lang="en-US"/>
        </a:p>
      </dgm:t>
    </dgm:pt>
    <dgm:pt modelId="{F8D05CDB-1D9A-45B9-A445-F56089F28029}" type="parTrans" cxnId="{3BE33E48-2DEA-4EAD-87B0-01897E12EA86}">
      <dgm:prSet/>
      <dgm:spPr/>
      <dgm:t>
        <a:bodyPr/>
        <a:lstStyle/>
        <a:p>
          <a:endParaRPr lang="en-US"/>
        </a:p>
      </dgm:t>
    </dgm:pt>
    <dgm:pt modelId="{0F5B61E8-1E71-4425-990B-1D43A0C93CC9}" type="sibTrans" cxnId="{3BE33E48-2DEA-4EAD-87B0-01897E12EA86}">
      <dgm:prSet/>
      <dgm:spPr/>
      <dgm:t>
        <a:bodyPr/>
        <a:lstStyle/>
        <a:p>
          <a:endParaRPr lang="en-US"/>
        </a:p>
      </dgm:t>
    </dgm:pt>
    <dgm:pt modelId="{87D2BE24-2DC8-4AB1-B3B4-0565E51A4232}">
      <dgm:prSet/>
      <dgm:spPr/>
      <dgm:t>
        <a:bodyPr/>
        <a:lstStyle/>
        <a:p>
          <a:pPr>
            <a:lnSpc>
              <a:spcPct val="100000"/>
            </a:lnSpc>
          </a:pPr>
          <a:r>
            <a:rPr lang="nl-BE"/>
            <a:t>Voorkeuren in software, technische systemen,…</a:t>
          </a:r>
          <a:endParaRPr lang="en-US"/>
        </a:p>
      </dgm:t>
    </dgm:pt>
    <dgm:pt modelId="{96FE24EB-61EB-4FB3-9C14-D9D37FB474EF}" type="parTrans" cxnId="{F294FD18-3D26-4138-8DBA-B1B1BCEEFAD2}">
      <dgm:prSet/>
      <dgm:spPr/>
      <dgm:t>
        <a:bodyPr/>
        <a:lstStyle/>
        <a:p>
          <a:endParaRPr lang="en-US"/>
        </a:p>
      </dgm:t>
    </dgm:pt>
    <dgm:pt modelId="{ED44CD2B-0D95-4B96-858F-F0750BC9B425}" type="sibTrans" cxnId="{F294FD18-3D26-4138-8DBA-B1B1BCEEFAD2}">
      <dgm:prSet/>
      <dgm:spPr/>
      <dgm:t>
        <a:bodyPr/>
        <a:lstStyle/>
        <a:p>
          <a:endParaRPr lang="en-US"/>
        </a:p>
      </dgm:t>
    </dgm:pt>
    <dgm:pt modelId="{E1D101D4-5907-4574-85C6-F44CBBEAF906}">
      <dgm:prSet/>
      <dgm:spPr/>
      <dgm:t>
        <a:bodyPr/>
        <a:lstStyle/>
        <a:p>
          <a:pPr>
            <a:lnSpc>
              <a:spcPct val="100000"/>
            </a:lnSpc>
          </a:pPr>
          <a:r>
            <a:rPr lang="nl-BE" dirty="0"/>
            <a:t>In een goede, moderne visie hoort het </a:t>
          </a:r>
          <a:r>
            <a:rPr lang="nl-BE" u="sng" dirty="0"/>
            <a:t>toestel</a:t>
          </a:r>
          <a:r>
            <a:rPr lang="nl-BE" dirty="0"/>
            <a:t> zelf in de kantlijn. Het is een tool om onderwijs, zoals wij dat wensen, te realiseren.</a:t>
          </a:r>
          <a:endParaRPr lang="en-US" dirty="0"/>
        </a:p>
      </dgm:t>
    </dgm:pt>
    <dgm:pt modelId="{D1F59D11-7F6A-4A7E-A078-43A294F937C5}" type="parTrans" cxnId="{2AAF639D-FA62-4CAF-8E9E-117E76C6992B}">
      <dgm:prSet/>
      <dgm:spPr/>
      <dgm:t>
        <a:bodyPr/>
        <a:lstStyle/>
        <a:p>
          <a:endParaRPr lang="en-US"/>
        </a:p>
      </dgm:t>
    </dgm:pt>
    <dgm:pt modelId="{F8E825DB-8B2F-4969-BC5D-2BEAEDAF1527}" type="sibTrans" cxnId="{2AAF639D-FA62-4CAF-8E9E-117E76C6992B}">
      <dgm:prSet/>
      <dgm:spPr/>
      <dgm:t>
        <a:bodyPr/>
        <a:lstStyle/>
        <a:p>
          <a:endParaRPr lang="en-US"/>
        </a:p>
      </dgm:t>
    </dgm:pt>
    <dgm:pt modelId="{60A1DE8A-2455-4CCF-8DA4-6F82E517E644}" type="pres">
      <dgm:prSet presAssocID="{53B4C5EF-B2C0-4B60-93CB-E47F900F0C09}" presName="root" presStyleCnt="0">
        <dgm:presLayoutVars>
          <dgm:dir/>
          <dgm:resizeHandles val="exact"/>
        </dgm:presLayoutVars>
      </dgm:prSet>
      <dgm:spPr/>
    </dgm:pt>
    <dgm:pt modelId="{72693AEB-DB4B-427F-8965-6D944254A8C3}" type="pres">
      <dgm:prSet presAssocID="{C5C01B9F-08D4-456B-98D1-A0815F1973BA}" presName="compNode" presStyleCnt="0"/>
      <dgm:spPr/>
    </dgm:pt>
    <dgm:pt modelId="{BCEF94F1-2B4C-4BDB-8E92-45D531EE7A04}" type="pres">
      <dgm:prSet presAssocID="{C5C01B9F-08D4-456B-98D1-A0815F1973BA}" presName="bgRect" presStyleLbl="bgShp" presStyleIdx="0" presStyleCnt="3"/>
      <dgm:spPr>
        <a:solidFill>
          <a:srgbClr val="CC0000"/>
        </a:solidFill>
      </dgm:spPr>
    </dgm:pt>
    <dgm:pt modelId="{A44AD5CA-8E62-48F9-A2F6-235EF1BBD4A9}" type="pres">
      <dgm:prSet presAssocID="{C5C01B9F-08D4-456B-98D1-A0815F1973BA}" presName="iconRect" presStyleLbl="node1" presStyleIdx="0" presStyleCnt="3"/>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Sluiten"/>
        </a:ext>
      </dgm:extLst>
    </dgm:pt>
    <dgm:pt modelId="{71E4800C-958A-46FC-B5F4-209574FDC845}" type="pres">
      <dgm:prSet presAssocID="{C5C01B9F-08D4-456B-98D1-A0815F1973BA}" presName="spaceRect" presStyleCnt="0"/>
      <dgm:spPr/>
    </dgm:pt>
    <dgm:pt modelId="{DB51B3C0-E5FC-4BF7-8870-2F24A6A505CC}" type="pres">
      <dgm:prSet presAssocID="{C5C01B9F-08D4-456B-98D1-A0815F1973BA}" presName="parTx" presStyleLbl="revTx" presStyleIdx="0" presStyleCnt="3">
        <dgm:presLayoutVars>
          <dgm:chMax val="0"/>
          <dgm:chPref val="0"/>
        </dgm:presLayoutVars>
      </dgm:prSet>
      <dgm:spPr/>
    </dgm:pt>
    <dgm:pt modelId="{841B0368-2456-4A2E-BFB3-02B9601AAE39}" type="pres">
      <dgm:prSet presAssocID="{0F5B61E8-1E71-4425-990B-1D43A0C93CC9}" presName="sibTrans" presStyleCnt="0"/>
      <dgm:spPr/>
    </dgm:pt>
    <dgm:pt modelId="{AAEDC75E-CB54-4177-8038-5B741D6FD0CD}" type="pres">
      <dgm:prSet presAssocID="{87D2BE24-2DC8-4AB1-B3B4-0565E51A4232}" presName="compNode" presStyleCnt="0"/>
      <dgm:spPr/>
    </dgm:pt>
    <dgm:pt modelId="{EA1F2AC2-9335-4B1B-990F-059A9A21131A}" type="pres">
      <dgm:prSet presAssocID="{87D2BE24-2DC8-4AB1-B3B4-0565E51A4232}" presName="bgRect" presStyleLbl="bgShp" presStyleIdx="1" presStyleCnt="3"/>
      <dgm:spPr>
        <a:solidFill>
          <a:srgbClr val="D96525"/>
        </a:solidFill>
      </dgm:spPr>
    </dgm:pt>
    <dgm:pt modelId="{BCAFEC72-5253-42B4-A894-99FC99AC0862}" type="pres">
      <dgm:prSet presAssocID="{87D2BE24-2DC8-4AB1-B3B4-0565E51A4232}" presName="iconRect" presStyleLbl="node1" presStyleIdx="1" presStyleCnt="3"/>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Sluiten"/>
        </a:ext>
      </dgm:extLst>
    </dgm:pt>
    <dgm:pt modelId="{7FB24E7B-3F32-4312-BCAC-D0302D8536C6}" type="pres">
      <dgm:prSet presAssocID="{87D2BE24-2DC8-4AB1-B3B4-0565E51A4232}" presName="spaceRect" presStyleCnt="0"/>
      <dgm:spPr/>
    </dgm:pt>
    <dgm:pt modelId="{F6BB2F7C-FB91-4A40-BBB5-3E7044427526}" type="pres">
      <dgm:prSet presAssocID="{87D2BE24-2DC8-4AB1-B3B4-0565E51A4232}" presName="parTx" presStyleLbl="revTx" presStyleIdx="1" presStyleCnt="3">
        <dgm:presLayoutVars>
          <dgm:chMax val="0"/>
          <dgm:chPref val="0"/>
        </dgm:presLayoutVars>
      </dgm:prSet>
      <dgm:spPr/>
    </dgm:pt>
    <dgm:pt modelId="{A9CB38FE-CC6C-4F06-AC95-6355F0565F0C}" type="pres">
      <dgm:prSet presAssocID="{ED44CD2B-0D95-4B96-858F-F0750BC9B425}" presName="sibTrans" presStyleCnt="0"/>
      <dgm:spPr/>
    </dgm:pt>
    <dgm:pt modelId="{9ECD1BBB-6652-477B-8FEB-158F2B9D1613}" type="pres">
      <dgm:prSet presAssocID="{E1D101D4-5907-4574-85C6-F44CBBEAF906}" presName="compNode" presStyleCnt="0"/>
      <dgm:spPr/>
    </dgm:pt>
    <dgm:pt modelId="{B59229B7-AB21-480E-9CF0-CAACAB080CCE}" type="pres">
      <dgm:prSet presAssocID="{E1D101D4-5907-4574-85C6-F44CBBEAF906}" presName="bgRect" presStyleLbl="bgShp" presStyleIdx="2" presStyleCnt="3"/>
      <dgm:spPr>
        <a:solidFill>
          <a:srgbClr val="DD2157"/>
        </a:solidFill>
      </dgm:spPr>
    </dgm:pt>
    <dgm:pt modelId="{7DE24284-E9C6-42F5-A86A-6B01AF4473EC}" type="pres">
      <dgm:prSet presAssocID="{E1D101D4-5907-4574-85C6-F44CBBEAF906}" presName="iconRect" presStyleLbl="node1" presStyleIdx="2" presStyleCnt="3"/>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Sluiten"/>
        </a:ext>
      </dgm:extLst>
    </dgm:pt>
    <dgm:pt modelId="{77C3BCE3-555A-4B76-837D-4C87CD1E9209}" type="pres">
      <dgm:prSet presAssocID="{E1D101D4-5907-4574-85C6-F44CBBEAF906}" presName="spaceRect" presStyleCnt="0"/>
      <dgm:spPr/>
    </dgm:pt>
    <dgm:pt modelId="{6921C4F5-7B32-4BD4-958F-66AA9BFD03CA}" type="pres">
      <dgm:prSet presAssocID="{E1D101D4-5907-4574-85C6-F44CBBEAF906}" presName="parTx" presStyleLbl="revTx" presStyleIdx="2" presStyleCnt="3">
        <dgm:presLayoutVars>
          <dgm:chMax val="0"/>
          <dgm:chPref val="0"/>
        </dgm:presLayoutVars>
      </dgm:prSet>
      <dgm:spPr/>
    </dgm:pt>
  </dgm:ptLst>
  <dgm:cxnLst>
    <dgm:cxn modelId="{57347B01-E112-47BE-A09D-73F213AEEB8C}" type="presOf" srcId="{53B4C5EF-B2C0-4B60-93CB-E47F900F0C09}" destId="{60A1DE8A-2455-4CCF-8DA4-6F82E517E644}" srcOrd="0" destOrd="0" presId="urn:microsoft.com/office/officeart/2018/2/layout/IconVerticalSolidList"/>
    <dgm:cxn modelId="{F294FD18-3D26-4138-8DBA-B1B1BCEEFAD2}" srcId="{53B4C5EF-B2C0-4B60-93CB-E47F900F0C09}" destId="{87D2BE24-2DC8-4AB1-B3B4-0565E51A4232}" srcOrd="1" destOrd="0" parTransId="{96FE24EB-61EB-4FB3-9C14-D9D37FB474EF}" sibTransId="{ED44CD2B-0D95-4B96-858F-F0750BC9B425}"/>
    <dgm:cxn modelId="{A441783C-F4F0-4FEF-A252-707E43142FE8}" type="presOf" srcId="{E1D101D4-5907-4574-85C6-F44CBBEAF906}" destId="{6921C4F5-7B32-4BD4-958F-66AA9BFD03CA}" srcOrd="0" destOrd="0" presId="urn:microsoft.com/office/officeart/2018/2/layout/IconVerticalSolidList"/>
    <dgm:cxn modelId="{0EF6AE3C-22C3-4447-8B92-07ED2AC08512}" type="presOf" srcId="{87D2BE24-2DC8-4AB1-B3B4-0565E51A4232}" destId="{F6BB2F7C-FB91-4A40-BBB5-3E7044427526}" srcOrd="0" destOrd="0" presId="urn:microsoft.com/office/officeart/2018/2/layout/IconVerticalSolidList"/>
    <dgm:cxn modelId="{3BE33E48-2DEA-4EAD-87B0-01897E12EA86}" srcId="{53B4C5EF-B2C0-4B60-93CB-E47F900F0C09}" destId="{C5C01B9F-08D4-456B-98D1-A0815F1973BA}" srcOrd="0" destOrd="0" parTransId="{F8D05CDB-1D9A-45B9-A445-F56089F28029}" sibTransId="{0F5B61E8-1E71-4425-990B-1D43A0C93CC9}"/>
    <dgm:cxn modelId="{2AAF639D-FA62-4CAF-8E9E-117E76C6992B}" srcId="{53B4C5EF-B2C0-4B60-93CB-E47F900F0C09}" destId="{E1D101D4-5907-4574-85C6-F44CBBEAF906}" srcOrd="2" destOrd="0" parTransId="{D1F59D11-7F6A-4A7E-A078-43A294F937C5}" sibTransId="{F8E825DB-8B2F-4969-BC5D-2BEAEDAF1527}"/>
    <dgm:cxn modelId="{13E6FBBB-F758-4B12-B3DA-5248F56B84C9}" type="presOf" srcId="{C5C01B9F-08D4-456B-98D1-A0815F1973BA}" destId="{DB51B3C0-E5FC-4BF7-8870-2F24A6A505CC}" srcOrd="0" destOrd="0" presId="urn:microsoft.com/office/officeart/2018/2/layout/IconVerticalSolidList"/>
    <dgm:cxn modelId="{E9C07DFA-AF3C-4961-B984-FB19BB952273}" type="presParOf" srcId="{60A1DE8A-2455-4CCF-8DA4-6F82E517E644}" destId="{72693AEB-DB4B-427F-8965-6D944254A8C3}" srcOrd="0" destOrd="0" presId="urn:microsoft.com/office/officeart/2018/2/layout/IconVerticalSolidList"/>
    <dgm:cxn modelId="{F3F86F8C-ADD0-404B-8A67-2A9C7FA4E1A6}" type="presParOf" srcId="{72693AEB-DB4B-427F-8965-6D944254A8C3}" destId="{BCEF94F1-2B4C-4BDB-8E92-45D531EE7A04}" srcOrd="0" destOrd="0" presId="urn:microsoft.com/office/officeart/2018/2/layout/IconVerticalSolidList"/>
    <dgm:cxn modelId="{F2200FB5-1CA2-4BCF-A40F-8767E5428788}" type="presParOf" srcId="{72693AEB-DB4B-427F-8965-6D944254A8C3}" destId="{A44AD5CA-8E62-48F9-A2F6-235EF1BBD4A9}" srcOrd="1" destOrd="0" presId="urn:microsoft.com/office/officeart/2018/2/layout/IconVerticalSolidList"/>
    <dgm:cxn modelId="{AEE0BD19-D3BC-4949-BD74-3D83D4AD739E}" type="presParOf" srcId="{72693AEB-DB4B-427F-8965-6D944254A8C3}" destId="{71E4800C-958A-46FC-B5F4-209574FDC845}" srcOrd="2" destOrd="0" presId="urn:microsoft.com/office/officeart/2018/2/layout/IconVerticalSolidList"/>
    <dgm:cxn modelId="{CC8FC1D5-B5C9-45A1-8D95-E98E0518AF36}" type="presParOf" srcId="{72693AEB-DB4B-427F-8965-6D944254A8C3}" destId="{DB51B3C0-E5FC-4BF7-8870-2F24A6A505CC}" srcOrd="3" destOrd="0" presId="urn:microsoft.com/office/officeart/2018/2/layout/IconVerticalSolidList"/>
    <dgm:cxn modelId="{E54B8FE2-10F1-495E-8C45-1307EF73B4F1}" type="presParOf" srcId="{60A1DE8A-2455-4CCF-8DA4-6F82E517E644}" destId="{841B0368-2456-4A2E-BFB3-02B9601AAE39}" srcOrd="1" destOrd="0" presId="urn:microsoft.com/office/officeart/2018/2/layout/IconVerticalSolidList"/>
    <dgm:cxn modelId="{04BFC8CF-56AA-4946-B8A5-63A8AA833A63}" type="presParOf" srcId="{60A1DE8A-2455-4CCF-8DA4-6F82E517E644}" destId="{AAEDC75E-CB54-4177-8038-5B741D6FD0CD}" srcOrd="2" destOrd="0" presId="urn:microsoft.com/office/officeart/2018/2/layout/IconVerticalSolidList"/>
    <dgm:cxn modelId="{FE715DF0-EDD9-4947-AC03-DB2187CF7386}" type="presParOf" srcId="{AAEDC75E-CB54-4177-8038-5B741D6FD0CD}" destId="{EA1F2AC2-9335-4B1B-990F-059A9A21131A}" srcOrd="0" destOrd="0" presId="urn:microsoft.com/office/officeart/2018/2/layout/IconVerticalSolidList"/>
    <dgm:cxn modelId="{D20D229E-F02D-430C-9566-3C933B27D656}" type="presParOf" srcId="{AAEDC75E-CB54-4177-8038-5B741D6FD0CD}" destId="{BCAFEC72-5253-42B4-A894-99FC99AC0862}" srcOrd="1" destOrd="0" presId="urn:microsoft.com/office/officeart/2018/2/layout/IconVerticalSolidList"/>
    <dgm:cxn modelId="{68AB2662-76F9-4167-B13C-5ECD1D649853}" type="presParOf" srcId="{AAEDC75E-CB54-4177-8038-5B741D6FD0CD}" destId="{7FB24E7B-3F32-4312-BCAC-D0302D8536C6}" srcOrd="2" destOrd="0" presId="urn:microsoft.com/office/officeart/2018/2/layout/IconVerticalSolidList"/>
    <dgm:cxn modelId="{5DE60321-41D7-4336-8ECC-7D243611B2BC}" type="presParOf" srcId="{AAEDC75E-CB54-4177-8038-5B741D6FD0CD}" destId="{F6BB2F7C-FB91-4A40-BBB5-3E7044427526}" srcOrd="3" destOrd="0" presId="urn:microsoft.com/office/officeart/2018/2/layout/IconVerticalSolidList"/>
    <dgm:cxn modelId="{FC842BFF-6C7A-4E3D-BED3-7F33DEA64437}" type="presParOf" srcId="{60A1DE8A-2455-4CCF-8DA4-6F82E517E644}" destId="{A9CB38FE-CC6C-4F06-AC95-6355F0565F0C}" srcOrd="3" destOrd="0" presId="urn:microsoft.com/office/officeart/2018/2/layout/IconVerticalSolidList"/>
    <dgm:cxn modelId="{9CFC084F-5006-4556-931F-CFBF0AD252F6}" type="presParOf" srcId="{60A1DE8A-2455-4CCF-8DA4-6F82E517E644}" destId="{9ECD1BBB-6652-477B-8FEB-158F2B9D1613}" srcOrd="4" destOrd="0" presId="urn:microsoft.com/office/officeart/2018/2/layout/IconVerticalSolidList"/>
    <dgm:cxn modelId="{A61E0E5A-72B5-47E7-8F79-F6DE1E7440CE}" type="presParOf" srcId="{9ECD1BBB-6652-477B-8FEB-158F2B9D1613}" destId="{B59229B7-AB21-480E-9CF0-CAACAB080CCE}" srcOrd="0" destOrd="0" presId="urn:microsoft.com/office/officeart/2018/2/layout/IconVerticalSolidList"/>
    <dgm:cxn modelId="{2AEBC34E-D0C2-498B-81FB-FFC4E0C82EDB}" type="presParOf" srcId="{9ECD1BBB-6652-477B-8FEB-158F2B9D1613}" destId="{7DE24284-E9C6-42F5-A86A-6B01AF4473EC}" srcOrd="1" destOrd="0" presId="urn:microsoft.com/office/officeart/2018/2/layout/IconVerticalSolidList"/>
    <dgm:cxn modelId="{2C600309-155C-420B-A68D-36C43250CE2E}" type="presParOf" srcId="{9ECD1BBB-6652-477B-8FEB-158F2B9D1613}" destId="{77C3BCE3-555A-4B76-837D-4C87CD1E9209}" srcOrd="2" destOrd="0" presId="urn:microsoft.com/office/officeart/2018/2/layout/IconVerticalSolidList"/>
    <dgm:cxn modelId="{DB9E9EAF-9A23-421D-949C-FB2ABA7BEC48}" type="presParOf" srcId="{9ECD1BBB-6652-477B-8FEB-158F2B9D1613}" destId="{6921C4F5-7B32-4BD4-958F-66AA9BFD03CA}"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7.xml><?xml version="1.0" encoding="utf-8"?>
<dgm:dataModel xmlns:dgm="http://schemas.openxmlformats.org/drawingml/2006/diagram" xmlns:a="http://schemas.openxmlformats.org/drawingml/2006/main">
  <dgm:ptLst>
    <dgm:pt modelId="{8656C18D-8D8C-4086-A38F-48CA932EDAC2}" type="doc">
      <dgm:prSet loTypeId="urn:microsoft.com/office/officeart/2005/8/layout/default" loCatId="list" qsTypeId="urn:microsoft.com/office/officeart/2005/8/quickstyle/simple2" qsCatId="simple" csTypeId="urn:microsoft.com/office/officeart/2005/8/colors/colorful1" csCatId="colorful" phldr="1"/>
      <dgm:spPr/>
      <dgm:t>
        <a:bodyPr/>
        <a:lstStyle/>
        <a:p>
          <a:endParaRPr lang="nl-BE"/>
        </a:p>
      </dgm:t>
    </dgm:pt>
    <dgm:pt modelId="{303CA625-6B99-47DB-ADAE-016648206660}">
      <dgm:prSet phldrT="[Tekst]"/>
      <dgm:spPr>
        <a:ln>
          <a:noFill/>
        </a:ln>
      </dgm:spPr>
      <dgm:t>
        <a:bodyPr/>
        <a:lstStyle/>
        <a:p>
          <a:r>
            <a:rPr lang="nl-BE" dirty="0"/>
            <a:t>Visie</a:t>
          </a:r>
        </a:p>
      </dgm:t>
    </dgm:pt>
    <dgm:pt modelId="{1A530688-216E-4581-95A4-A28422C643D1}" type="parTrans" cxnId="{A80B318A-4847-4B02-9BA0-4B8295F30253}">
      <dgm:prSet/>
      <dgm:spPr/>
      <dgm:t>
        <a:bodyPr/>
        <a:lstStyle/>
        <a:p>
          <a:endParaRPr lang="nl-BE"/>
        </a:p>
      </dgm:t>
    </dgm:pt>
    <dgm:pt modelId="{7A879125-5297-41C6-860A-AB226ED9F251}" type="sibTrans" cxnId="{A80B318A-4847-4B02-9BA0-4B8295F30253}">
      <dgm:prSet/>
      <dgm:spPr/>
      <dgm:t>
        <a:bodyPr/>
        <a:lstStyle/>
        <a:p>
          <a:endParaRPr lang="nl-BE"/>
        </a:p>
      </dgm:t>
    </dgm:pt>
    <dgm:pt modelId="{FCB7ECBE-A6E1-43CB-B7A3-722965D56C61}">
      <dgm:prSet phldrT="[Tekst]"/>
      <dgm:spPr>
        <a:ln>
          <a:noFill/>
        </a:ln>
      </dgm:spPr>
      <dgm:t>
        <a:bodyPr/>
        <a:lstStyle/>
        <a:p>
          <a:r>
            <a:rPr lang="nl-BE" dirty="0"/>
            <a:t>Deskundigheid</a:t>
          </a:r>
        </a:p>
      </dgm:t>
    </dgm:pt>
    <dgm:pt modelId="{400B04DB-5656-4104-9E4D-FAB1A0F9A4CC}" type="parTrans" cxnId="{240F895D-5F73-433B-A362-B36AD2915A7A}">
      <dgm:prSet/>
      <dgm:spPr/>
      <dgm:t>
        <a:bodyPr/>
        <a:lstStyle/>
        <a:p>
          <a:endParaRPr lang="nl-BE"/>
        </a:p>
      </dgm:t>
    </dgm:pt>
    <dgm:pt modelId="{CAC9DD0D-7E97-4BC2-A0F2-3D3ADF3FF229}" type="sibTrans" cxnId="{240F895D-5F73-433B-A362-B36AD2915A7A}">
      <dgm:prSet/>
      <dgm:spPr/>
      <dgm:t>
        <a:bodyPr/>
        <a:lstStyle/>
        <a:p>
          <a:endParaRPr lang="nl-BE"/>
        </a:p>
      </dgm:t>
    </dgm:pt>
    <dgm:pt modelId="{422E7BFF-FC3D-4925-8525-056569B518E6}">
      <dgm:prSet phldrT="[Tekst]"/>
      <dgm:spPr>
        <a:ln>
          <a:noFill/>
        </a:ln>
      </dgm:spPr>
      <dgm:t>
        <a:bodyPr/>
        <a:lstStyle/>
        <a:p>
          <a:r>
            <a:rPr lang="nl-BE"/>
            <a:t>Software</a:t>
          </a:r>
        </a:p>
      </dgm:t>
    </dgm:pt>
    <dgm:pt modelId="{F0B53383-9346-458C-B06D-BCF5FB128FA5}" type="parTrans" cxnId="{E0815D25-8BD1-429A-A1DF-F972E4D18E9F}">
      <dgm:prSet/>
      <dgm:spPr/>
      <dgm:t>
        <a:bodyPr/>
        <a:lstStyle/>
        <a:p>
          <a:endParaRPr lang="nl-BE"/>
        </a:p>
      </dgm:t>
    </dgm:pt>
    <dgm:pt modelId="{63705BFF-693D-4551-98E3-8D036D128D5E}" type="sibTrans" cxnId="{E0815D25-8BD1-429A-A1DF-F972E4D18E9F}">
      <dgm:prSet/>
      <dgm:spPr/>
      <dgm:t>
        <a:bodyPr/>
        <a:lstStyle/>
        <a:p>
          <a:endParaRPr lang="nl-BE"/>
        </a:p>
      </dgm:t>
    </dgm:pt>
    <dgm:pt modelId="{FA42AEAF-2722-4893-913A-69BCE9C30916}">
      <dgm:prSet phldrT="[Tekst]"/>
      <dgm:spPr>
        <a:ln>
          <a:noFill/>
        </a:ln>
      </dgm:spPr>
      <dgm:t>
        <a:bodyPr/>
        <a:lstStyle/>
        <a:p>
          <a:r>
            <a:rPr lang="nl-BE"/>
            <a:t>Hardware </a:t>
          </a:r>
        </a:p>
      </dgm:t>
    </dgm:pt>
    <dgm:pt modelId="{A33AF7B3-AEE4-4988-AB25-253C7287270E}" type="parTrans" cxnId="{0D88D7D8-E1FA-4007-A638-159296F15C18}">
      <dgm:prSet/>
      <dgm:spPr/>
      <dgm:t>
        <a:bodyPr/>
        <a:lstStyle/>
        <a:p>
          <a:endParaRPr lang="nl-BE"/>
        </a:p>
      </dgm:t>
    </dgm:pt>
    <dgm:pt modelId="{9C08FF24-BB7D-4E6E-B374-11BEA09F9BA9}" type="sibTrans" cxnId="{0D88D7D8-E1FA-4007-A638-159296F15C18}">
      <dgm:prSet/>
      <dgm:spPr/>
      <dgm:t>
        <a:bodyPr/>
        <a:lstStyle/>
        <a:p>
          <a:endParaRPr lang="nl-BE"/>
        </a:p>
      </dgm:t>
    </dgm:pt>
    <dgm:pt modelId="{FCFCF50E-A3BB-4D68-B5FC-4D5D6F87E1C2}" type="pres">
      <dgm:prSet presAssocID="{8656C18D-8D8C-4086-A38F-48CA932EDAC2}" presName="diagram" presStyleCnt="0">
        <dgm:presLayoutVars>
          <dgm:dir/>
          <dgm:resizeHandles val="exact"/>
        </dgm:presLayoutVars>
      </dgm:prSet>
      <dgm:spPr/>
    </dgm:pt>
    <dgm:pt modelId="{00FE07ED-94A7-46AD-B136-5BE9F934C117}" type="pres">
      <dgm:prSet presAssocID="{303CA625-6B99-47DB-ADAE-016648206660}" presName="node" presStyleLbl="node1" presStyleIdx="0" presStyleCnt="4">
        <dgm:presLayoutVars>
          <dgm:bulletEnabled val="1"/>
        </dgm:presLayoutVars>
      </dgm:prSet>
      <dgm:spPr/>
    </dgm:pt>
    <dgm:pt modelId="{9C42EF51-15BA-4F2F-ABF0-41DC9FE39600}" type="pres">
      <dgm:prSet presAssocID="{7A879125-5297-41C6-860A-AB226ED9F251}" presName="sibTrans" presStyleCnt="0"/>
      <dgm:spPr/>
    </dgm:pt>
    <dgm:pt modelId="{1E408D11-1373-4934-8CB2-4662CD42AEBA}" type="pres">
      <dgm:prSet presAssocID="{FCB7ECBE-A6E1-43CB-B7A3-722965D56C61}" presName="node" presStyleLbl="node1" presStyleIdx="1" presStyleCnt="4">
        <dgm:presLayoutVars>
          <dgm:bulletEnabled val="1"/>
        </dgm:presLayoutVars>
      </dgm:prSet>
      <dgm:spPr/>
    </dgm:pt>
    <dgm:pt modelId="{9CD9D6E8-DF9B-4006-AA2F-0F63A18875D4}" type="pres">
      <dgm:prSet presAssocID="{CAC9DD0D-7E97-4BC2-A0F2-3D3ADF3FF229}" presName="sibTrans" presStyleCnt="0"/>
      <dgm:spPr/>
    </dgm:pt>
    <dgm:pt modelId="{27D3C3C1-D4CA-410A-867A-5808DBC3DD87}" type="pres">
      <dgm:prSet presAssocID="{422E7BFF-FC3D-4925-8525-056569B518E6}" presName="node" presStyleLbl="node1" presStyleIdx="2" presStyleCnt="4">
        <dgm:presLayoutVars>
          <dgm:bulletEnabled val="1"/>
        </dgm:presLayoutVars>
      </dgm:prSet>
      <dgm:spPr/>
    </dgm:pt>
    <dgm:pt modelId="{3BAB76F7-DA28-4C66-AF3D-323DB3B2C651}" type="pres">
      <dgm:prSet presAssocID="{63705BFF-693D-4551-98E3-8D036D128D5E}" presName="sibTrans" presStyleCnt="0"/>
      <dgm:spPr/>
    </dgm:pt>
    <dgm:pt modelId="{75E368A9-DAAB-431E-BC6C-9C5A73A0FA4B}" type="pres">
      <dgm:prSet presAssocID="{FA42AEAF-2722-4893-913A-69BCE9C30916}" presName="node" presStyleLbl="node1" presStyleIdx="3" presStyleCnt="4">
        <dgm:presLayoutVars>
          <dgm:bulletEnabled val="1"/>
        </dgm:presLayoutVars>
      </dgm:prSet>
      <dgm:spPr/>
    </dgm:pt>
  </dgm:ptLst>
  <dgm:cxnLst>
    <dgm:cxn modelId="{759ED019-0658-4789-9878-F86B09AAD4DB}" type="presOf" srcId="{422E7BFF-FC3D-4925-8525-056569B518E6}" destId="{27D3C3C1-D4CA-410A-867A-5808DBC3DD87}" srcOrd="0" destOrd="0" presId="urn:microsoft.com/office/officeart/2005/8/layout/default"/>
    <dgm:cxn modelId="{E0815D25-8BD1-429A-A1DF-F972E4D18E9F}" srcId="{8656C18D-8D8C-4086-A38F-48CA932EDAC2}" destId="{422E7BFF-FC3D-4925-8525-056569B518E6}" srcOrd="2" destOrd="0" parTransId="{F0B53383-9346-458C-B06D-BCF5FB128FA5}" sibTransId="{63705BFF-693D-4551-98E3-8D036D128D5E}"/>
    <dgm:cxn modelId="{240F895D-5F73-433B-A362-B36AD2915A7A}" srcId="{8656C18D-8D8C-4086-A38F-48CA932EDAC2}" destId="{FCB7ECBE-A6E1-43CB-B7A3-722965D56C61}" srcOrd="1" destOrd="0" parTransId="{400B04DB-5656-4104-9E4D-FAB1A0F9A4CC}" sibTransId="{CAC9DD0D-7E97-4BC2-A0F2-3D3ADF3FF229}"/>
    <dgm:cxn modelId="{1C72A661-836D-41DC-87FB-2BA2DEE48C4F}" type="presOf" srcId="{303CA625-6B99-47DB-ADAE-016648206660}" destId="{00FE07ED-94A7-46AD-B136-5BE9F934C117}" srcOrd="0" destOrd="0" presId="urn:microsoft.com/office/officeart/2005/8/layout/default"/>
    <dgm:cxn modelId="{A80B318A-4847-4B02-9BA0-4B8295F30253}" srcId="{8656C18D-8D8C-4086-A38F-48CA932EDAC2}" destId="{303CA625-6B99-47DB-ADAE-016648206660}" srcOrd="0" destOrd="0" parTransId="{1A530688-216E-4581-95A4-A28422C643D1}" sibTransId="{7A879125-5297-41C6-860A-AB226ED9F251}"/>
    <dgm:cxn modelId="{8F212F95-F922-42A5-9B52-99B32A66E032}" type="presOf" srcId="{FA42AEAF-2722-4893-913A-69BCE9C30916}" destId="{75E368A9-DAAB-431E-BC6C-9C5A73A0FA4B}" srcOrd="0" destOrd="0" presId="urn:microsoft.com/office/officeart/2005/8/layout/default"/>
    <dgm:cxn modelId="{0CB62D9A-247B-4B97-8111-BAAFFE36AB28}" type="presOf" srcId="{FCB7ECBE-A6E1-43CB-B7A3-722965D56C61}" destId="{1E408D11-1373-4934-8CB2-4662CD42AEBA}" srcOrd="0" destOrd="0" presId="urn:microsoft.com/office/officeart/2005/8/layout/default"/>
    <dgm:cxn modelId="{6D8552A0-9177-4806-8C91-2DCC21C5FA75}" type="presOf" srcId="{8656C18D-8D8C-4086-A38F-48CA932EDAC2}" destId="{FCFCF50E-A3BB-4D68-B5FC-4D5D6F87E1C2}" srcOrd="0" destOrd="0" presId="urn:microsoft.com/office/officeart/2005/8/layout/default"/>
    <dgm:cxn modelId="{0D88D7D8-E1FA-4007-A638-159296F15C18}" srcId="{8656C18D-8D8C-4086-A38F-48CA932EDAC2}" destId="{FA42AEAF-2722-4893-913A-69BCE9C30916}" srcOrd="3" destOrd="0" parTransId="{A33AF7B3-AEE4-4988-AB25-253C7287270E}" sibTransId="{9C08FF24-BB7D-4E6E-B374-11BEA09F9BA9}"/>
    <dgm:cxn modelId="{67D8F0B1-B2A8-45E0-85E0-AE1708D1A91F}" type="presParOf" srcId="{FCFCF50E-A3BB-4D68-B5FC-4D5D6F87E1C2}" destId="{00FE07ED-94A7-46AD-B136-5BE9F934C117}" srcOrd="0" destOrd="0" presId="urn:microsoft.com/office/officeart/2005/8/layout/default"/>
    <dgm:cxn modelId="{610161C9-CAB1-4535-9A76-92226E878B9F}" type="presParOf" srcId="{FCFCF50E-A3BB-4D68-B5FC-4D5D6F87E1C2}" destId="{9C42EF51-15BA-4F2F-ABF0-41DC9FE39600}" srcOrd="1" destOrd="0" presId="urn:microsoft.com/office/officeart/2005/8/layout/default"/>
    <dgm:cxn modelId="{4E8A7ADC-BE42-4846-8D3A-59F6B775B274}" type="presParOf" srcId="{FCFCF50E-A3BB-4D68-B5FC-4D5D6F87E1C2}" destId="{1E408D11-1373-4934-8CB2-4662CD42AEBA}" srcOrd="2" destOrd="0" presId="urn:microsoft.com/office/officeart/2005/8/layout/default"/>
    <dgm:cxn modelId="{4B9246B3-A080-42C4-A317-F2745E30C045}" type="presParOf" srcId="{FCFCF50E-A3BB-4D68-B5FC-4D5D6F87E1C2}" destId="{9CD9D6E8-DF9B-4006-AA2F-0F63A18875D4}" srcOrd="3" destOrd="0" presId="urn:microsoft.com/office/officeart/2005/8/layout/default"/>
    <dgm:cxn modelId="{390F5B49-C6AC-4B33-BCAC-B5D8C3930CDF}" type="presParOf" srcId="{FCFCF50E-A3BB-4D68-B5FC-4D5D6F87E1C2}" destId="{27D3C3C1-D4CA-410A-867A-5808DBC3DD87}" srcOrd="4" destOrd="0" presId="urn:microsoft.com/office/officeart/2005/8/layout/default"/>
    <dgm:cxn modelId="{5A88E6A8-0854-407B-859D-79A520A29FAE}" type="presParOf" srcId="{FCFCF50E-A3BB-4D68-B5FC-4D5D6F87E1C2}" destId="{3BAB76F7-DA28-4C66-AF3D-323DB3B2C651}" srcOrd="5" destOrd="0" presId="urn:microsoft.com/office/officeart/2005/8/layout/default"/>
    <dgm:cxn modelId="{6D04916D-776C-4C91-9FF3-E6872942CB2B}" type="presParOf" srcId="{FCFCF50E-A3BB-4D68-B5FC-4D5D6F87E1C2}" destId="{75E368A9-DAAB-431E-BC6C-9C5A73A0FA4B}" srcOrd="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8656C18D-8D8C-4086-A38F-48CA932EDAC2}" type="doc">
      <dgm:prSet loTypeId="urn:microsoft.com/office/officeart/2005/8/layout/default" loCatId="list" qsTypeId="urn:microsoft.com/office/officeart/2005/8/quickstyle/simple2" qsCatId="simple" csTypeId="urn:microsoft.com/office/officeart/2005/8/colors/colorful1" csCatId="colorful" phldr="1"/>
      <dgm:spPr/>
      <dgm:t>
        <a:bodyPr/>
        <a:lstStyle/>
        <a:p>
          <a:endParaRPr lang="nl-BE"/>
        </a:p>
      </dgm:t>
    </dgm:pt>
    <dgm:pt modelId="{303CA625-6B99-47DB-ADAE-016648206660}">
      <dgm:prSet phldrT="[Tekst]"/>
      <dgm:spPr>
        <a:ln>
          <a:noFill/>
        </a:ln>
      </dgm:spPr>
      <dgm:t>
        <a:bodyPr/>
        <a:lstStyle/>
        <a:p>
          <a:r>
            <a:rPr lang="nl-BE" dirty="0"/>
            <a:t>Visie</a:t>
          </a:r>
        </a:p>
      </dgm:t>
    </dgm:pt>
    <dgm:pt modelId="{1A530688-216E-4581-95A4-A28422C643D1}" type="parTrans" cxnId="{A80B318A-4847-4B02-9BA0-4B8295F30253}">
      <dgm:prSet/>
      <dgm:spPr/>
      <dgm:t>
        <a:bodyPr/>
        <a:lstStyle/>
        <a:p>
          <a:endParaRPr lang="nl-BE"/>
        </a:p>
      </dgm:t>
    </dgm:pt>
    <dgm:pt modelId="{7A879125-5297-41C6-860A-AB226ED9F251}" type="sibTrans" cxnId="{A80B318A-4847-4B02-9BA0-4B8295F30253}">
      <dgm:prSet/>
      <dgm:spPr/>
      <dgm:t>
        <a:bodyPr/>
        <a:lstStyle/>
        <a:p>
          <a:endParaRPr lang="nl-BE"/>
        </a:p>
      </dgm:t>
    </dgm:pt>
    <dgm:pt modelId="{FCB7ECBE-A6E1-43CB-B7A3-722965D56C61}">
      <dgm:prSet phldrT="[Tekst]"/>
      <dgm:spPr>
        <a:ln>
          <a:noFill/>
        </a:ln>
      </dgm:spPr>
      <dgm:t>
        <a:bodyPr/>
        <a:lstStyle/>
        <a:p>
          <a:r>
            <a:rPr lang="nl-BE" dirty="0"/>
            <a:t>Deskundigheid</a:t>
          </a:r>
        </a:p>
      </dgm:t>
    </dgm:pt>
    <dgm:pt modelId="{400B04DB-5656-4104-9E4D-FAB1A0F9A4CC}" type="parTrans" cxnId="{240F895D-5F73-433B-A362-B36AD2915A7A}">
      <dgm:prSet/>
      <dgm:spPr/>
      <dgm:t>
        <a:bodyPr/>
        <a:lstStyle/>
        <a:p>
          <a:endParaRPr lang="nl-BE"/>
        </a:p>
      </dgm:t>
    </dgm:pt>
    <dgm:pt modelId="{CAC9DD0D-7E97-4BC2-A0F2-3D3ADF3FF229}" type="sibTrans" cxnId="{240F895D-5F73-433B-A362-B36AD2915A7A}">
      <dgm:prSet/>
      <dgm:spPr/>
      <dgm:t>
        <a:bodyPr/>
        <a:lstStyle/>
        <a:p>
          <a:endParaRPr lang="nl-BE"/>
        </a:p>
      </dgm:t>
    </dgm:pt>
    <dgm:pt modelId="{422E7BFF-FC3D-4925-8525-056569B518E6}">
      <dgm:prSet phldrT="[Tekst]"/>
      <dgm:spPr>
        <a:ln>
          <a:noFill/>
        </a:ln>
      </dgm:spPr>
      <dgm:t>
        <a:bodyPr/>
        <a:lstStyle/>
        <a:p>
          <a:r>
            <a:rPr lang="nl-BE" dirty="0"/>
            <a:t>Software / content</a:t>
          </a:r>
        </a:p>
      </dgm:t>
    </dgm:pt>
    <dgm:pt modelId="{F0B53383-9346-458C-B06D-BCF5FB128FA5}" type="parTrans" cxnId="{E0815D25-8BD1-429A-A1DF-F972E4D18E9F}">
      <dgm:prSet/>
      <dgm:spPr/>
      <dgm:t>
        <a:bodyPr/>
        <a:lstStyle/>
        <a:p>
          <a:endParaRPr lang="nl-BE"/>
        </a:p>
      </dgm:t>
    </dgm:pt>
    <dgm:pt modelId="{63705BFF-693D-4551-98E3-8D036D128D5E}" type="sibTrans" cxnId="{E0815D25-8BD1-429A-A1DF-F972E4D18E9F}">
      <dgm:prSet/>
      <dgm:spPr/>
      <dgm:t>
        <a:bodyPr/>
        <a:lstStyle/>
        <a:p>
          <a:endParaRPr lang="nl-BE"/>
        </a:p>
      </dgm:t>
    </dgm:pt>
    <dgm:pt modelId="{FA42AEAF-2722-4893-913A-69BCE9C30916}">
      <dgm:prSet phldrT="[Tekst]"/>
      <dgm:spPr>
        <a:ln>
          <a:noFill/>
        </a:ln>
      </dgm:spPr>
      <dgm:t>
        <a:bodyPr/>
        <a:lstStyle/>
        <a:p>
          <a:r>
            <a:rPr lang="nl-BE" dirty="0"/>
            <a:t>Hardware </a:t>
          </a:r>
        </a:p>
      </dgm:t>
    </dgm:pt>
    <dgm:pt modelId="{A33AF7B3-AEE4-4988-AB25-253C7287270E}" type="parTrans" cxnId="{0D88D7D8-E1FA-4007-A638-159296F15C18}">
      <dgm:prSet/>
      <dgm:spPr/>
      <dgm:t>
        <a:bodyPr/>
        <a:lstStyle/>
        <a:p>
          <a:endParaRPr lang="nl-BE"/>
        </a:p>
      </dgm:t>
    </dgm:pt>
    <dgm:pt modelId="{9C08FF24-BB7D-4E6E-B374-11BEA09F9BA9}" type="sibTrans" cxnId="{0D88D7D8-E1FA-4007-A638-159296F15C18}">
      <dgm:prSet/>
      <dgm:spPr/>
      <dgm:t>
        <a:bodyPr/>
        <a:lstStyle/>
        <a:p>
          <a:endParaRPr lang="nl-BE"/>
        </a:p>
      </dgm:t>
    </dgm:pt>
    <dgm:pt modelId="{16FB3D68-CF9A-48D2-AA18-5B5CF1F1F8C4}">
      <dgm:prSet phldrT="[Tekst]"/>
      <dgm:spPr>
        <a:ln>
          <a:noFill/>
        </a:ln>
      </dgm:spPr>
      <dgm:t>
        <a:bodyPr/>
        <a:lstStyle/>
        <a:p>
          <a:r>
            <a:rPr lang="nl-NL" dirty="0"/>
            <a:t>als beleid bespreken, ontwikkelen</a:t>
          </a:r>
          <a:endParaRPr lang="nl-BE" dirty="0"/>
        </a:p>
      </dgm:t>
    </dgm:pt>
    <dgm:pt modelId="{4247B78D-0E4C-47CE-913A-E7C612A22DAD}" type="parTrans" cxnId="{7F84473F-C26F-48CA-AB68-A0B5EB5AD73A}">
      <dgm:prSet/>
      <dgm:spPr/>
      <dgm:t>
        <a:bodyPr/>
        <a:lstStyle/>
        <a:p>
          <a:endParaRPr lang="nl-BE"/>
        </a:p>
      </dgm:t>
    </dgm:pt>
    <dgm:pt modelId="{F2FD8664-4420-4D4A-B8D8-341B4DCC9AB7}" type="sibTrans" cxnId="{7F84473F-C26F-48CA-AB68-A0B5EB5AD73A}">
      <dgm:prSet/>
      <dgm:spPr/>
      <dgm:t>
        <a:bodyPr/>
        <a:lstStyle/>
        <a:p>
          <a:endParaRPr lang="nl-BE"/>
        </a:p>
      </dgm:t>
    </dgm:pt>
    <dgm:pt modelId="{9A51F398-0C20-4FAC-BF9D-122C4083D37A}">
      <dgm:prSet phldrT="[Tekst]"/>
      <dgm:spPr>
        <a:ln>
          <a:noFill/>
        </a:ln>
      </dgm:spPr>
      <dgm:t>
        <a:bodyPr/>
        <a:lstStyle/>
        <a:p>
          <a:r>
            <a:rPr lang="nl-NL" dirty="0"/>
            <a:t>Leerkrachten bijscholen</a:t>
          </a:r>
          <a:r>
            <a:rPr lang="nl-NL" dirty="0">
              <a:solidFill>
                <a:srgbClr val="595959"/>
              </a:solidFill>
              <a:latin typeface="Century Gothic"/>
              <a:cs typeface="+mn-ea"/>
            </a:rPr>
            <a:t>.</a:t>
          </a:r>
          <a:endParaRPr lang="nl-BE" dirty="0"/>
        </a:p>
      </dgm:t>
    </dgm:pt>
    <dgm:pt modelId="{A1EDEBFF-BE97-4E73-B6E9-0D20C6D583B8}" type="parTrans" cxnId="{D8F655AB-F712-4480-A2C2-7140F78B2DE2}">
      <dgm:prSet/>
      <dgm:spPr/>
      <dgm:t>
        <a:bodyPr/>
        <a:lstStyle/>
        <a:p>
          <a:endParaRPr lang="nl-BE"/>
        </a:p>
      </dgm:t>
    </dgm:pt>
    <dgm:pt modelId="{89B9A51F-1789-4D64-8711-F0809F54AF48}" type="sibTrans" cxnId="{D8F655AB-F712-4480-A2C2-7140F78B2DE2}">
      <dgm:prSet/>
      <dgm:spPr/>
      <dgm:t>
        <a:bodyPr/>
        <a:lstStyle/>
        <a:p>
          <a:endParaRPr lang="nl-BE"/>
        </a:p>
      </dgm:t>
    </dgm:pt>
    <dgm:pt modelId="{A69D748D-F6EB-4518-A1F3-91D238DC7C2D}">
      <dgm:prSet phldrT="[Tekst]"/>
      <dgm:spPr>
        <a:ln>
          <a:noFill/>
        </a:ln>
      </dgm:spPr>
      <dgm:t>
        <a:bodyPr/>
        <a:lstStyle/>
        <a:p>
          <a:r>
            <a:rPr lang="nl-NL" dirty="0"/>
            <a:t>Keuze maken van software en platformen, licenties voorzien, software installeren,</a:t>
          </a:r>
          <a:r>
            <a:rPr lang="mr-IN" dirty="0"/>
            <a:t>…</a:t>
          </a:r>
          <a:endParaRPr lang="nl-BE" dirty="0"/>
        </a:p>
      </dgm:t>
    </dgm:pt>
    <dgm:pt modelId="{EA697527-E5A2-4449-86A6-657B79AFFE2B}" type="parTrans" cxnId="{59595501-F002-4996-9127-39373420CD87}">
      <dgm:prSet/>
      <dgm:spPr/>
      <dgm:t>
        <a:bodyPr/>
        <a:lstStyle/>
        <a:p>
          <a:endParaRPr lang="nl-BE"/>
        </a:p>
      </dgm:t>
    </dgm:pt>
    <dgm:pt modelId="{9FAF91B8-1418-4025-927D-05178FEE68E0}" type="sibTrans" cxnId="{59595501-F002-4996-9127-39373420CD87}">
      <dgm:prSet/>
      <dgm:spPr/>
      <dgm:t>
        <a:bodyPr/>
        <a:lstStyle/>
        <a:p>
          <a:endParaRPr lang="nl-BE"/>
        </a:p>
      </dgm:t>
    </dgm:pt>
    <dgm:pt modelId="{9A34B2E3-95EB-4050-8FE2-039DB32AA61C}">
      <dgm:prSet phldrT="[Tekst]"/>
      <dgm:spPr>
        <a:ln>
          <a:noFill/>
        </a:ln>
      </dgm:spPr>
      <dgm:t>
        <a:bodyPr/>
        <a:lstStyle/>
        <a:p>
          <a:r>
            <a:rPr lang="nl-NL" dirty="0"/>
            <a:t>Schooleigen infrastructuur aanpakken: schermen, wifi</a:t>
          </a:r>
          <a:endParaRPr lang="nl-BE" dirty="0"/>
        </a:p>
      </dgm:t>
    </dgm:pt>
    <dgm:pt modelId="{E8E3BE2F-F366-4D37-8990-42F5757CFD46}" type="parTrans" cxnId="{5AFB284E-FFD2-4FE5-AA71-7EDB28DDF60F}">
      <dgm:prSet/>
      <dgm:spPr/>
      <dgm:t>
        <a:bodyPr/>
        <a:lstStyle/>
        <a:p>
          <a:endParaRPr lang="nl-BE"/>
        </a:p>
      </dgm:t>
    </dgm:pt>
    <dgm:pt modelId="{BEABCE4B-F51C-4F79-81B0-6D505D473A3E}" type="sibTrans" cxnId="{5AFB284E-FFD2-4FE5-AA71-7EDB28DDF60F}">
      <dgm:prSet/>
      <dgm:spPr/>
      <dgm:t>
        <a:bodyPr/>
        <a:lstStyle/>
        <a:p>
          <a:endParaRPr lang="nl-BE"/>
        </a:p>
      </dgm:t>
    </dgm:pt>
    <dgm:pt modelId="{0B792678-09B8-40BE-8182-743B209C7D24}">
      <dgm:prSet phldrT="[Tekst]"/>
      <dgm:spPr>
        <a:ln>
          <a:noFill/>
        </a:ln>
      </dgm:spPr>
      <dgm:t>
        <a:bodyPr/>
        <a:lstStyle/>
        <a:p>
          <a:r>
            <a:rPr lang="nl-NL" dirty="0"/>
            <a:t>Leerkrachten moeten zelf deze minimumvereisten behalen. </a:t>
          </a:r>
          <a:endParaRPr lang="nl-BE" dirty="0"/>
        </a:p>
      </dgm:t>
    </dgm:pt>
    <dgm:pt modelId="{231E3529-DAB0-453D-BC0F-76A8356AF59A}" type="parTrans" cxnId="{19E1807F-AECD-44E5-9746-3FF148B11CE1}">
      <dgm:prSet/>
      <dgm:spPr/>
    </dgm:pt>
    <dgm:pt modelId="{D5ED7140-8A79-4FF2-9ADE-61BBC948FDF1}" type="sibTrans" cxnId="{19E1807F-AECD-44E5-9746-3FF148B11CE1}">
      <dgm:prSet/>
      <dgm:spPr/>
    </dgm:pt>
    <dgm:pt modelId="{C4996FD4-495A-45F3-A108-CEA7CFF5C1B9}">
      <dgm:prSet phldrT="[Tekst]"/>
      <dgm:spPr>
        <a:ln>
          <a:noFill/>
        </a:ln>
      </dgm:spPr>
      <dgm:t>
        <a:bodyPr/>
        <a:lstStyle/>
        <a:p>
          <a:r>
            <a:rPr lang="nl-BE" dirty="0"/>
            <a:t>Opstart van office 365.</a:t>
          </a:r>
        </a:p>
      </dgm:t>
    </dgm:pt>
    <dgm:pt modelId="{FD1E62AF-6151-4B18-A7A4-46A9083DAD4B}" type="parTrans" cxnId="{5C6AC0EB-5BE0-4D51-B07A-35226CADCBD1}">
      <dgm:prSet/>
      <dgm:spPr/>
    </dgm:pt>
    <dgm:pt modelId="{BAA9974C-9A86-49C5-972D-032D17E9D6CB}" type="sibTrans" cxnId="{5C6AC0EB-5BE0-4D51-B07A-35226CADCBD1}">
      <dgm:prSet/>
      <dgm:spPr/>
    </dgm:pt>
    <dgm:pt modelId="{B4B79EA1-3D6A-47BF-8451-623474045334}">
      <dgm:prSet phldrT="[Tekst]"/>
      <dgm:spPr>
        <a:ln>
          <a:noFill/>
        </a:ln>
      </dgm:spPr>
      <dgm:t>
        <a:bodyPr/>
        <a:lstStyle/>
        <a:p>
          <a:r>
            <a:rPr lang="nl-NL" dirty="0"/>
            <a:t>BYOD</a:t>
          </a:r>
          <a:endParaRPr lang="nl-BE" dirty="0"/>
        </a:p>
      </dgm:t>
    </dgm:pt>
    <dgm:pt modelId="{6F0A760F-5AAB-472B-BAA9-C1794E0F9057}" type="parTrans" cxnId="{CC0A1CC9-3C04-4BF1-A08B-9C038F563A7F}">
      <dgm:prSet/>
      <dgm:spPr/>
    </dgm:pt>
    <dgm:pt modelId="{40422D05-05FA-4EB2-88DA-6A6097B2C18A}" type="sibTrans" cxnId="{CC0A1CC9-3C04-4BF1-A08B-9C038F563A7F}">
      <dgm:prSet/>
      <dgm:spPr/>
    </dgm:pt>
    <dgm:pt modelId="{5609914C-9CBF-4F0E-848C-85AB0E03BB32}">
      <dgm:prSet phldrT="[Tekst]"/>
      <dgm:spPr>
        <a:ln>
          <a:noFill/>
        </a:ln>
      </dgm:spPr>
      <dgm:t>
        <a:bodyPr/>
        <a:lstStyle/>
        <a:p>
          <a:r>
            <a:rPr lang="nl-NL" dirty="0"/>
            <a:t>Stel een leerlijn op.</a:t>
          </a:r>
          <a:endParaRPr lang="nl-BE" dirty="0"/>
        </a:p>
      </dgm:t>
    </dgm:pt>
    <dgm:pt modelId="{4E2A42B8-4661-41E0-B5D4-EEA4A16AE62F}" type="parTrans" cxnId="{FC96DBF2-16C0-4949-9EDE-976C64BA5ED0}">
      <dgm:prSet/>
      <dgm:spPr/>
    </dgm:pt>
    <dgm:pt modelId="{4BF131F2-8AF1-41A1-8360-59EDF738EE74}" type="sibTrans" cxnId="{FC96DBF2-16C0-4949-9EDE-976C64BA5ED0}">
      <dgm:prSet/>
      <dgm:spPr/>
    </dgm:pt>
    <dgm:pt modelId="{FCFCF50E-A3BB-4D68-B5FC-4D5D6F87E1C2}" type="pres">
      <dgm:prSet presAssocID="{8656C18D-8D8C-4086-A38F-48CA932EDAC2}" presName="diagram" presStyleCnt="0">
        <dgm:presLayoutVars>
          <dgm:dir/>
          <dgm:resizeHandles val="exact"/>
        </dgm:presLayoutVars>
      </dgm:prSet>
      <dgm:spPr/>
    </dgm:pt>
    <dgm:pt modelId="{00FE07ED-94A7-46AD-B136-5BE9F934C117}" type="pres">
      <dgm:prSet presAssocID="{303CA625-6B99-47DB-ADAE-016648206660}" presName="node" presStyleLbl="node1" presStyleIdx="0" presStyleCnt="4">
        <dgm:presLayoutVars>
          <dgm:bulletEnabled val="1"/>
        </dgm:presLayoutVars>
      </dgm:prSet>
      <dgm:spPr/>
    </dgm:pt>
    <dgm:pt modelId="{9C42EF51-15BA-4F2F-ABF0-41DC9FE39600}" type="pres">
      <dgm:prSet presAssocID="{7A879125-5297-41C6-860A-AB226ED9F251}" presName="sibTrans" presStyleCnt="0"/>
      <dgm:spPr/>
    </dgm:pt>
    <dgm:pt modelId="{1E408D11-1373-4934-8CB2-4662CD42AEBA}" type="pres">
      <dgm:prSet presAssocID="{FCB7ECBE-A6E1-43CB-B7A3-722965D56C61}" presName="node" presStyleLbl="node1" presStyleIdx="1" presStyleCnt="4">
        <dgm:presLayoutVars>
          <dgm:bulletEnabled val="1"/>
        </dgm:presLayoutVars>
      </dgm:prSet>
      <dgm:spPr/>
    </dgm:pt>
    <dgm:pt modelId="{9CD9D6E8-DF9B-4006-AA2F-0F63A18875D4}" type="pres">
      <dgm:prSet presAssocID="{CAC9DD0D-7E97-4BC2-A0F2-3D3ADF3FF229}" presName="sibTrans" presStyleCnt="0"/>
      <dgm:spPr/>
    </dgm:pt>
    <dgm:pt modelId="{27D3C3C1-D4CA-410A-867A-5808DBC3DD87}" type="pres">
      <dgm:prSet presAssocID="{422E7BFF-FC3D-4925-8525-056569B518E6}" presName="node" presStyleLbl="node1" presStyleIdx="2" presStyleCnt="4">
        <dgm:presLayoutVars>
          <dgm:bulletEnabled val="1"/>
        </dgm:presLayoutVars>
      </dgm:prSet>
      <dgm:spPr/>
    </dgm:pt>
    <dgm:pt modelId="{3BAB76F7-DA28-4C66-AF3D-323DB3B2C651}" type="pres">
      <dgm:prSet presAssocID="{63705BFF-693D-4551-98E3-8D036D128D5E}" presName="sibTrans" presStyleCnt="0"/>
      <dgm:spPr/>
    </dgm:pt>
    <dgm:pt modelId="{75E368A9-DAAB-431E-BC6C-9C5A73A0FA4B}" type="pres">
      <dgm:prSet presAssocID="{FA42AEAF-2722-4893-913A-69BCE9C30916}" presName="node" presStyleLbl="node1" presStyleIdx="3" presStyleCnt="4">
        <dgm:presLayoutVars>
          <dgm:bulletEnabled val="1"/>
        </dgm:presLayoutVars>
      </dgm:prSet>
      <dgm:spPr/>
    </dgm:pt>
  </dgm:ptLst>
  <dgm:cxnLst>
    <dgm:cxn modelId="{59595501-F002-4996-9127-39373420CD87}" srcId="{422E7BFF-FC3D-4925-8525-056569B518E6}" destId="{A69D748D-F6EB-4518-A1F3-91D238DC7C2D}" srcOrd="0" destOrd="0" parTransId="{EA697527-E5A2-4449-86A6-657B79AFFE2B}" sibTransId="{9FAF91B8-1418-4025-927D-05178FEE68E0}"/>
    <dgm:cxn modelId="{1F09370C-A0E0-44DE-93B2-AE862722FFD8}" type="presOf" srcId="{16FB3D68-CF9A-48D2-AA18-5B5CF1F1F8C4}" destId="{00FE07ED-94A7-46AD-B136-5BE9F934C117}" srcOrd="0" destOrd="1" presId="urn:microsoft.com/office/officeart/2005/8/layout/default"/>
    <dgm:cxn modelId="{759ED019-0658-4789-9878-F86B09AAD4DB}" type="presOf" srcId="{422E7BFF-FC3D-4925-8525-056569B518E6}" destId="{27D3C3C1-D4CA-410A-867A-5808DBC3DD87}" srcOrd="0" destOrd="0" presId="urn:microsoft.com/office/officeart/2005/8/layout/default"/>
    <dgm:cxn modelId="{8F00A924-0014-4C78-894C-16FA8447020F}" type="presOf" srcId="{C4996FD4-495A-45F3-A108-CEA7CFF5C1B9}" destId="{27D3C3C1-D4CA-410A-867A-5808DBC3DD87}" srcOrd="0" destOrd="2" presId="urn:microsoft.com/office/officeart/2005/8/layout/default"/>
    <dgm:cxn modelId="{E0815D25-8BD1-429A-A1DF-F972E4D18E9F}" srcId="{8656C18D-8D8C-4086-A38F-48CA932EDAC2}" destId="{422E7BFF-FC3D-4925-8525-056569B518E6}" srcOrd="2" destOrd="0" parTransId="{F0B53383-9346-458C-B06D-BCF5FB128FA5}" sibTransId="{63705BFF-693D-4551-98E3-8D036D128D5E}"/>
    <dgm:cxn modelId="{DF49F23E-3F4D-4CB3-9476-C1575754D5CC}" type="presOf" srcId="{9A34B2E3-95EB-4050-8FE2-039DB32AA61C}" destId="{75E368A9-DAAB-431E-BC6C-9C5A73A0FA4B}" srcOrd="0" destOrd="1" presId="urn:microsoft.com/office/officeart/2005/8/layout/default"/>
    <dgm:cxn modelId="{7F84473F-C26F-48CA-AB68-A0B5EB5AD73A}" srcId="{303CA625-6B99-47DB-ADAE-016648206660}" destId="{16FB3D68-CF9A-48D2-AA18-5B5CF1F1F8C4}" srcOrd="0" destOrd="0" parTransId="{4247B78D-0E4C-47CE-913A-E7C612A22DAD}" sibTransId="{F2FD8664-4420-4D4A-B8D8-341B4DCC9AB7}"/>
    <dgm:cxn modelId="{240F895D-5F73-433B-A362-B36AD2915A7A}" srcId="{8656C18D-8D8C-4086-A38F-48CA932EDAC2}" destId="{FCB7ECBE-A6E1-43CB-B7A3-722965D56C61}" srcOrd="1" destOrd="0" parTransId="{400B04DB-5656-4104-9E4D-FAB1A0F9A4CC}" sibTransId="{CAC9DD0D-7E97-4BC2-A0F2-3D3ADF3FF229}"/>
    <dgm:cxn modelId="{DC0C1260-AD92-4A6C-8635-04E58AF9D127}" type="presOf" srcId="{9A51F398-0C20-4FAC-BF9D-122C4083D37A}" destId="{1E408D11-1373-4934-8CB2-4662CD42AEBA}" srcOrd="0" destOrd="1" presId="urn:microsoft.com/office/officeart/2005/8/layout/default"/>
    <dgm:cxn modelId="{1C72A661-836D-41DC-87FB-2BA2DEE48C4F}" type="presOf" srcId="{303CA625-6B99-47DB-ADAE-016648206660}" destId="{00FE07ED-94A7-46AD-B136-5BE9F934C117}" srcOrd="0" destOrd="0" presId="urn:microsoft.com/office/officeart/2005/8/layout/default"/>
    <dgm:cxn modelId="{5AFB284E-FFD2-4FE5-AA71-7EDB28DDF60F}" srcId="{FA42AEAF-2722-4893-913A-69BCE9C30916}" destId="{9A34B2E3-95EB-4050-8FE2-039DB32AA61C}" srcOrd="0" destOrd="0" parTransId="{E8E3BE2F-F366-4D37-8990-42F5757CFD46}" sibTransId="{BEABCE4B-F51C-4F79-81B0-6D505D473A3E}"/>
    <dgm:cxn modelId="{19E1807F-AECD-44E5-9746-3FF148B11CE1}" srcId="{FCB7ECBE-A6E1-43CB-B7A3-722965D56C61}" destId="{0B792678-09B8-40BE-8182-743B209C7D24}" srcOrd="2" destOrd="0" parTransId="{231E3529-DAB0-453D-BC0F-76A8356AF59A}" sibTransId="{D5ED7140-8A79-4FF2-9ADE-61BBC948FDF1}"/>
    <dgm:cxn modelId="{57E75882-FB8F-4207-8255-545101679BA3}" type="presOf" srcId="{A69D748D-F6EB-4518-A1F3-91D238DC7C2D}" destId="{27D3C3C1-D4CA-410A-867A-5808DBC3DD87}" srcOrd="0" destOrd="1" presId="urn:microsoft.com/office/officeart/2005/8/layout/default"/>
    <dgm:cxn modelId="{A80B318A-4847-4B02-9BA0-4B8295F30253}" srcId="{8656C18D-8D8C-4086-A38F-48CA932EDAC2}" destId="{303CA625-6B99-47DB-ADAE-016648206660}" srcOrd="0" destOrd="0" parTransId="{1A530688-216E-4581-95A4-A28422C643D1}" sibTransId="{7A879125-5297-41C6-860A-AB226ED9F251}"/>
    <dgm:cxn modelId="{3557B98B-EC28-4E1C-878F-58778283BB58}" type="presOf" srcId="{5609914C-9CBF-4F0E-848C-85AB0E03BB32}" destId="{1E408D11-1373-4934-8CB2-4662CD42AEBA}" srcOrd="0" destOrd="2" presId="urn:microsoft.com/office/officeart/2005/8/layout/default"/>
    <dgm:cxn modelId="{8F212F95-F922-42A5-9B52-99B32A66E032}" type="presOf" srcId="{FA42AEAF-2722-4893-913A-69BCE9C30916}" destId="{75E368A9-DAAB-431E-BC6C-9C5A73A0FA4B}" srcOrd="0" destOrd="0" presId="urn:microsoft.com/office/officeart/2005/8/layout/default"/>
    <dgm:cxn modelId="{0CB62D9A-247B-4B97-8111-BAAFFE36AB28}" type="presOf" srcId="{FCB7ECBE-A6E1-43CB-B7A3-722965D56C61}" destId="{1E408D11-1373-4934-8CB2-4662CD42AEBA}" srcOrd="0" destOrd="0" presId="urn:microsoft.com/office/officeart/2005/8/layout/default"/>
    <dgm:cxn modelId="{6D8552A0-9177-4806-8C91-2DCC21C5FA75}" type="presOf" srcId="{8656C18D-8D8C-4086-A38F-48CA932EDAC2}" destId="{FCFCF50E-A3BB-4D68-B5FC-4D5D6F87E1C2}" srcOrd="0" destOrd="0" presId="urn:microsoft.com/office/officeart/2005/8/layout/default"/>
    <dgm:cxn modelId="{D8F655AB-F712-4480-A2C2-7140F78B2DE2}" srcId="{FCB7ECBE-A6E1-43CB-B7A3-722965D56C61}" destId="{9A51F398-0C20-4FAC-BF9D-122C4083D37A}" srcOrd="0" destOrd="0" parTransId="{A1EDEBFF-BE97-4E73-B6E9-0D20C6D583B8}" sibTransId="{89B9A51F-1789-4D64-8711-F0809F54AF48}"/>
    <dgm:cxn modelId="{998E3FC1-2D95-495E-BFC8-96328C791014}" type="presOf" srcId="{B4B79EA1-3D6A-47BF-8451-623474045334}" destId="{75E368A9-DAAB-431E-BC6C-9C5A73A0FA4B}" srcOrd="0" destOrd="2" presId="urn:microsoft.com/office/officeart/2005/8/layout/default"/>
    <dgm:cxn modelId="{CC0A1CC9-3C04-4BF1-A08B-9C038F563A7F}" srcId="{FA42AEAF-2722-4893-913A-69BCE9C30916}" destId="{B4B79EA1-3D6A-47BF-8451-623474045334}" srcOrd="1" destOrd="0" parTransId="{6F0A760F-5AAB-472B-BAA9-C1794E0F9057}" sibTransId="{40422D05-05FA-4EB2-88DA-6A6097B2C18A}"/>
    <dgm:cxn modelId="{05B901CD-684C-4066-A048-0A94BD66C910}" type="presOf" srcId="{0B792678-09B8-40BE-8182-743B209C7D24}" destId="{1E408D11-1373-4934-8CB2-4662CD42AEBA}" srcOrd="0" destOrd="3" presId="urn:microsoft.com/office/officeart/2005/8/layout/default"/>
    <dgm:cxn modelId="{0D88D7D8-E1FA-4007-A638-159296F15C18}" srcId="{8656C18D-8D8C-4086-A38F-48CA932EDAC2}" destId="{FA42AEAF-2722-4893-913A-69BCE9C30916}" srcOrd="3" destOrd="0" parTransId="{A33AF7B3-AEE4-4988-AB25-253C7287270E}" sibTransId="{9C08FF24-BB7D-4E6E-B374-11BEA09F9BA9}"/>
    <dgm:cxn modelId="{5C6AC0EB-5BE0-4D51-B07A-35226CADCBD1}" srcId="{422E7BFF-FC3D-4925-8525-056569B518E6}" destId="{C4996FD4-495A-45F3-A108-CEA7CFF5C1B9}" srcOrd="1" destOrd="0" parTransId="{FD1E62AF-6151-4B18-A7A4-46A9083DAD4B}" sibTransId="{BAA9974C-9A86-49C5-972D-032D17E9D6CB}"/>
    <dgm:cxn modelId="{FC96DBF2-16C0-4949-9EDE-976C64BA5ED0}" srcId="{FCB7ECBE-A6E1-43CB-B7A3-722965D56C61}" destId="{5609914C-9CBF-4F0E-848C-85AB0E03BB32}" srcOrd="1" destOrd="0" parTransId="{4E2A42B8-4661-41E0-B5D4-EEA4A16AE62F}" sibTransId="{4BF131F2-8AF1-41A1-8360-59EDF738EE74}"/>
    <dgm:cxn modelId="{67D8F0B1-B2A8-45E0-85E0-AE1708D1A91F}" type="presParOf" srcId="{FCFCF50E-A3BB-4D68-B5FC-4D5D6F87E1C2}" destId="{00FE07ED-94A7-46AD-B136-5BE9F934C117}" srcOrd="0" destOrd="0" presId="urn:microsoft.com/office/officeart/2005/8/layout/default"/>
    <dgm:cxn modelId="{610161C9-CAB1-4535-9A76-92226E878B9F}" type="presParOf" srcId="{FCFCF50E-A3BB-4D68-B5FC-4D5D6F87E1C2}" destId="{9C42EF51-15BA-4F2F-ABF0-41DC9FE39600}" srcOrd="1" destOrd="0" presId="urn:microsoft.com/office/officeart/2005/8/layout/default"/>
    <dgm:cxn modelId="{4E8A7ADC-BE42-4846-8D3A-59F6B775B274}" type="presParOf" srcId="{FCFCF50E-A3BB-4D68-B5FC-4D5D6F87E1C2}" destId="{1E408D11-1373-4934-8CB2-4662CD42AEBA}" srcOrd="2" destOrd="0" presId="urn:microsoft.com/office/officeart/2005/8/layout/default"/>
    <dgm:cxn modelId="{4B9246B3-A080-42C4-A317-F2745E30C045}" type="presParOf" srcId="{FCFCF50E-A3BB-4D68-B5FC-4D5D6F87E1C2}" destId="{9CD9D6E8-DF9B-4006-AA2F-0F63A18875D4}" srcOrd="3" destOrd="0" presId="urn:microsoft.com/office/officeart/2005/8/layout/default"/>
    <dgm:cxn modelId="{390F5B49-C6AC-4B33-BCAC-B5D8C3930CDF}" type="presParOf" srcId="{FCFCF50E-A3BB-4D68-B5FC-4D5D6F87E1C2}" destId="{27D3C3C1-D4CA-410A-867A-5808DBC3DD87}" srcOrd="4" destOrd="0" presId="urn:microsoft.com/office/officeart/2005/8/layout/default"/>
    <dgm:cxn modelId="{5A88E6A8-0854-407B-859D-79A520A29FAE}" type="presParOf" srcId="{FCFCF50E-A3BB-4D68-B5FC-4D5D6F87E1C2}" destId="{3BAB76F7-DA28-4C66-AF3D-323DB3B2C651}" srcOrd="5" destOrd="0" presId="urn:microsoft.com/office/officeart/2005/8/layout/default"/>
    <dgm:cxn modelId="{6D04916D-776C-4C91-9FF3-E6872942CB2B}" type="presParOf" srcId="{FCFCF50E-A3BB-4D68-B5FC-4D5D6F87E1C2}" destId="{75E368A9-DAAB-431E-BC6C-9C5A73A0FA4B}" srcOrd="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498ABAB9-CCB9-491F-AD94-39763BA2E7A2}" type="doc">
      <dgm:prSet loTypeId="urn:microsoft.com/office/officeart/2005/8/layout/hierarchy1" loCatId="hierarchy" qsTypeId="urn:microsoft.com/office/officeart/2005/8/quickstyle/simple2" qsCatId="simple" csTypeId="urn:microsoft.com/office/officeart/2005/8/colors/colorful5" csCatId="colorful" phldr="1"/>
      <dgm:spPr/>
      <dgm:t>
        <a:bodyPr/>
        <a:lstStyle/>
        <a:p>
          <a:endParaRPr lang="en-US"/>
        </a:p>
      </dgm:t>
    </dgm:pt>
    <dgm:pt modelId="{3E1D6A29-459A-46C1-95B3-A67A1A113196}">
      <dgm:prSet/>
      <dgm:spPr/>
      <dgm:t>
        <a:bodyPr/>
        <a:lstStyle/>
        <a:p>
          <a:r>
            <a:rPr lang="nl-NL"/>
            <a:t>Uitgebreide bevraging ICT bij onderwijzend personeel</a:t>
          </a:r>
          <a:endParaRPr lang="en-US"/>
        </a:p>
      </dgm:t>
    </dgm:pt>
    <dgm:pt modelId="{ACD691DB-DF0D-4485-B148-DB5C01AB9AFD}" type="parTrans" cxnId="{99822444-4280-4B4C-B5A3-6672036046C2}">
      <dgm:prSet/>
      <dgm:spPr/>
      <dgm:t>
        <a:bodyPr/>
        <a:lstStyle/>
        <a:p>
          <a:endParaRPr lang="en-US"/>
        </a:p>
      </dgm:t>
    </dgm:pt>
    <dgm:pt modelId="{681E04A0-508B-487C-8245-25513F53ED61}" type="sibTrans" cxnId="{99822444-4280-4B4C-B5A3-6672036046C2}">
      <dgm:prSet/>
      <dgm:spPr/>
      <dgm:t>
        <a:bodyPr/>
        <a:lstStyle/>
        <a:p>
          <a:endParaRPr lang="en-US"/>
        </a:p>
      </dgm:t>
    </dgm:pt>
    <dgm:pt modelId="{4FD45E3E-5FAC-48FB-821F-EC2F2FE9DAB0}">
      <dgm:prSet/>
      <dgm:spPr/>
      <dgm:t>
        <a:bodyPr/>
        <a:lstStyle/>
        <a:p>
          <a:r>
            <a:rPr lang="nl-NL"/>
            <a:t>Bespreking resultaten (vakgroep), luister naar hen.</a:t>
          </a:r>
          <a:endParaRPr lang="en-US"/>
        </a:p>
      </dgm:t>
    </dgm:pt>
    <dgm:pt modelId="{E73A42E3-3D9C-485E-A382-9CFBB6501A7D}" type="parTrans" cxnId="{48B68195-5352-4C0D-ACDC-0D236BB7E690}">
      <dgm:prSet/>
      <dgm:spPr/>
      <dgm:t>
        <a:bodyPr/>
        <a:lstStyle/>
        <a:p>
          <a:endParaRPr lang="en-US"/>
        </a:p>
      </dgm:t>
    </dgm:pt>
    <dgm:pt modelId="{8D5652BF-EE71-4EAD-87C3-91489CAD0136}" type="sibTrans" cxnId="{48B68195-5352-4C0D-ACDC-0D236BB7E690}">
      <dgm:prSet/>
      <dgm:spPr/>
      <dgm:t>
        <a:bodyPr/>
        <a:lstStyle/>
        <a:p>
          <a:endParaRPr lang="en-US"/>
        </a:p>
      </dgm:t>
    </dgm:pt>
    <dgm:pt modelId="{69DC6460-C7BC-4717-9D19-8958609D6C63}">
      <dgm:prSet/>
      <dgm:spPr/>
      <dgm:t>
        <a:bodyPr/>
        <a:lstStyle/>
        <a:p>
          <a:r>
            <a:rPr lang="nl-NL" dirty="0"/>
            <a:t>Werkpunten bepalen</a:t>
          </a:r>
          <a:endParaRPr lang="en-US" dirty="0"/>
        </a:p>
      </dgm:t>
    </dgm:pt>
    <dgm:pt modelId="{B57ABA73-8E8C-4556-803C-1FDBA8DF0523}" type="parTrans" cxnId="{AC230650-898D-4550-86BC-8B7CABC66364}">
      <dgm:prSet/>
      <dgm:spPr/>
      <dgm:t>
        <a:bodyPr/>
        <a:lstStyle/>
        <a:p>
          <a:endParaRPr lang="en-US"/>
        </a:p>
      </dgm:t>
    </dgm:pt>
    <dgm:pt modelId="{E1CEFCC1-00EC-415B-B7BE-08A7EC17DEE3}" type="sibTrans" cxnId="{AC230650-898D-4550-86BC-8B7CABC66364}">
      <dgm:prSet/>
      <dgm:spPr/>
      <dgm:t>
        <a:bodyPr/>
        <a:lstStyle/>
        <a:p>
          <a:endParaRPr lang="en-US"/>
        </a:p>
      </dgm:t>
    </dgm:pt>
    <dgm:pt modelId="{088A9D0C-25A8-4CEE-8EFF-8418338B298D}" type="pres">
      <dgm:prSet presAssocID="{498ABAB9-CCB9-491F-AD94-39763BA2E7A2}" presName="hierChild1" presStyleCnt="0">
        <dgm:presLayoutVars>
          <dgm:chPref val="1"/>
          <dgm:dir/>
          <dgm:animOne val="branch"/>
          <dgm:animLvl val="lvl"/>
          <dgm:resizeHandles/>
        </dgm:presLayoutVars>
      </dgm:prSet>
      <dgm:spPr/>
    </dgm:pt>
    <dgm:pt modelId="{1C7E9F2D-289E-441F-9CEC-4AD5844FF568}" type="pres">
      <dgm:prSet presAssocID="{3E1D6A29-459A-46C1-95B3-A67A1A113196}" presName="hierRoot1" presStyleCnt="0"/>
      <dgm:spPr/>
    </dgm:pt>
    <dgm:pt modelId="{57173A60-C083-4502-8754-065E5C90ECD2}" type="pres">
      <dgm:prSet presAssocID="{3E1D6A29-459A-46C1-95B3-A67A1A113196}" presName="composite" presStyleCnt="0"/>
      <dgm:spPr/>
    </dgm:pt>
    <dgm:pt modelId="{A3F5434F-AA8E-49B6-94C3-738C569020BB}" type="pres">
      <dgm:prSet presAssocID="{3E1D6A29-459A-46C1-95B3-A67A1A113196}" presName="background" presStyleLbl="node0" presStyleIdx="0" presStyleCnt="3"/>
      <dgm:spPr/>
    </dgm:pt>
    <dgm:pt modelId="{27691CBF-BF22-4D89-86F9-092BCD502DBC}" type="pres">
      <dgm:prSet presAssocID="{3E1D6A29-459A-46C1-95B3-A67A1A113196}" presName="text" presStyleLbl="fgAcc0" presStyleIdx="0" presStyleCnt="3">
        <dgm:presLayoutVars>
          <dgm:chPref val="3"/>
        </dgm:presLayoutVars>
      </dgm:prSet>
      <dgm:spPr/>
    </dgm:pt>
    <dgm:pt modelId="{3978B9DA-4821-4365-84E1-40590C64784E}" type="pres">
      <dgm:prSet presAssocID="{3E1D6A29-459A-46C1-95B3-A67A1A113196}" presName="hierChild2" presStyleCnt="0"/>
      <dgm:spPr/>
    </dgm:pt>
    <dgm:pt modelId="{C95D3626-7324-4B4F-96B5-0B5151356D48}" type="pres">
      <dgm:prSet presAssocID="{4FD45E3E-5FAC-48FB-821F-EC2F2FE9DAB0}" presName="hierRoot1" presStyleCnt="0"/>
      <dgm:spPr/>
    </dgm:pt>
    <dgm:pt modelId="{82D3BFB4-5659-4CED-84DC-D411FFBA097E}" type="pres">
      <dgm:prSet presAssocID="{4FD45E3E-5FAC-48FB-821F-EC2F2FE9DAB0}" presName="composite" presStyleCnt="0"/>
      <dgm:spPr/>
    </dgm:pt>
    <dgm:pt modelId="{806DE323-940C-40FA-B5B5-8A2339D08FAB}" type="pres">
      <dgm:prSet presAssocID="{4FD45E3E-5FAC-48FB-821F-EC2F2FE9DAB0}" presName="background" presStyleLbl="node0" presStyleIdx="1" presStyleCnt="3"/>
      <dgm:spPr/>
    </dgm:pt>
    <dgm:pt modelId="{A6E03750-5E9E-4CDB-AC60-71AE5E93EA90}" type="pres">
      <dgm:prSet presAssocID="{4FD45E3E-5FAC-48FB-821F-EC2F2FE9DAB0}" presName="text" presStyleLbl="fgAcc0" presStyleIdx="1" presStyleCnt="3">
        <dgm:presLayoutVars>
          <dgm:chPref val="3"/>
        </dgm:presLayoutVars>
      </dgm:prSet>
      <dgm:spPr/>
    </dgm:pt>
    <dgm:pt modelId="{DF56C2D5-C8B4-4815-BF32-34F52CB3CEB8}" type="pres">
      <dgm:prSet presAssocID="{4FD45E3E-5FAC-48FB-821F-EC2F2FE9DAB0}" presName="hierChild2" presStyleCnt="0"/>
      <dgm:spPr/>
    </dgm:pt>
    <dgm:pt modelId="{D1B599EA-BE95-46D3-A5A2-5C2DADAB96B2}" type="pres">
      <dgm:prSet presAssocID="{69DC6460-C7BC-4717-9D19-8958609D6C63}" presName="hierRoot1" presStyleCnt="0"/>
      <dgm:spPr/>
    </dgm:pt>
    <dgm:pt modelId="{A45CD2E1-033B-4009-A0F8-39651C0A0D51}" type="pres">
      <dgm:prSet presAssocID="{69DC6460-C7BC-4717-9D19-8958609D6C63}" presName="composite" presStyleCnt="0"/>
      <dgm:spPr/>
    </dgm:pt>
    <dgm:pt modelId="{8665F74F-918B-4020-BEE3-3A1454521732}" type="pres">
      <dgm:prSet presAssocID="{69DC6460-C7BC-4717-9D19-8958609D6C63}" presName="background" presStyleLbl="node0" presStyleIdx="2" presStyleCnt="3"/>
      <dgm:spPr/>
    </dgm:pt>
    <dgm:pt modelId="{8B9FDFEB-CA77-48A7-A403-E40FE75DCFD0}" type="pres">
      <dgm:prSet presAssocID="{69DC6460-C7BC-4717-9D19-8958609D6C63}" presName="text" presStyleLbl="fgAcc0" presStyleIdx="2" presStyleCnt="3">
        <dgm:presLayoutVars>
          <dgm:chPref val="3"/>
        </dgm:presLayoutVars>
      </dgm:prSet>
      <dgm:spPr/>
    </dgm:pt>
    <dgm:pt modelId="{6AAEE9D1-1B98-4FAA-8EB5-1EAC548D74C8}" type="pres">
      <dgm:prSet presAssocID="{69DC6460-C7BC-4717-9D19-8958609D6C63}" presName="hierChild2" presStyleCnt="0"/>
      <dgm:spPr/>
    </dgm:pt>
  </dgm:ptLst>
  <dgm:cxnLst>
    <dgm:cxn modelId="{D4892A19-6425-494B-8729-A796C1F6758A}" type="presOf" srcId="{69DC6460-C7BC-4717-9D19-8958609D6C63}" destId="{8B9FDFEB-CA77-48A7-A403-E40FE75DCFD0}" srcOrd="0" destOrd="0" presId="urn:microsoft.com/office/officeart/2005/8/layout/hierarchy1"/>
    <dgm:cxn modelId="{99822444-4280-4B4C-B5A3-6672036046C2}" srcId="{498ABAB9-CCB9-491F-AD94-39763BA2E7A2}" destId="{3E1D6A29-459A-46C1-95B3-A67A1A113196}" srcOrd="0" destOrd="0" parTransId="{ACD691DB-DF0D-4485-B148-DB5C01AB9AFD}" sibTransId="{681E04A0-508B-487C-8245-25513F53ED61}"/>
    <dgm:cxn modelId="{0C60C26B-614D-4EDE-99B5-D0A00910F038}" type="presOf" srcId="{4FD45E3E-5FAC-48FB-821F-EC2F2FE9DAB0}" destId="{A6E03750-5E9E-4CDB-AC60-71AE5E93EA90}" srcOrd="0" destOrd="0" presId="urn:microsoft.com/office/officeart/2005/8/layout/hierarchy1"/>
    <dgm:cxn modelId="{AC230650-898D-4550-86BC-8B7CABC66364}" srcId="{498ABAB9-CCB9-491F-AD94-39763BA2E7A2}" destId="{69DC6460-C7BC-4717-9D19-8958609D6C63}" srcOrd="2" destOrd="0" parTransId="{B57ABA73-8E8C-4556-803C-1FDBA8DF0523}" sibTransId="{E1CEFCC1-00EC-415B-B7BE-08A7EC17DEE3}"/>
    <dgm:cxn modelId="{D1CBB459-D1B3-4FAC-AB50-4154B80429B5}" type="presOf" srcId="{3E1D6A29-459A-46C1-95B3-A67A1A113196}" destId="{27691CBF-BF22-4D89-86F9-092BCD502DBC}" srcOrd="0" destOrd="0" presId="urn:microsoft.com/office/officeart/2005/8/layout/hierarchy1"/>
    <dgm:cxn modelId="{48B68195-5352-4C0D-ACDC-0D236BB7E690}" srcId="{498ABAB9-CCB9-491F-AD94-39763BA2E7A2}" destId="{4FD45E3E-5FAC-48FB-821F-EC2F2FE9DAB0}" srcOrd="1" destOrd="0" parTransId="{E73A42E3-3D9C-485E-A382-9CFBB6501A7D}" sibTransId="{8D5652BF-EE71-4EAD-87C3-91489CAD0136}"/>
    <dgm:cxn modelId="{B5F6B7EF-9941-43D0-832D-58A8D3B21413}" type="presOf" srcId="{498ABAB9-CCB9-491F-AD94-39763BA2E7A2}" destId="{088A9D0C-25A8-4CEE-8EFF-8418338B298D}" srcOrd="0" destOrd="0" presId="urn:microsoft.com/office/officeart/2005/8/layout/hierarchy1"/>
    <dgm:cxn modelId="{CC7B83D6-725F-4864-BB68-B95DB241255D}" type="presParOf" srcId="{088A9D0C-25A8-4CEE-8EFF-8418338B298D}" destId="{1C7E9F2D-289E-441F-9CEC-4AD5844FF568}" srcOrd="0" destOrd="0" presId="urn:microsoft.com/office/officeart/2005/8/layout/hierarchy1"/>
    <dgm:cxn modelId="{AA7D4957-2BD9-4E37-929C-918290CF804D}" type="presParOf" srcId="{1C7E9F2D-289E-441F-9CEC-4AD5844FF568}" destId="{57173A60-C083-4502-8754-065E5C90ECD2}" srcOrd="0" destOrd="0" presId="urn:microsoft.com/office/officeart/2005/8/layout/hierarchy1"/>
    <dgm:cxn modelId="{53F72257-45B5-45E6-B4A3-C7EFFFDF49B0}" type="presParOf" srcId="{57173A60-C083-4502-8754-065E5C90ECD2}" destId="{A3F5434F-AA8E-49B6-94C3-738C569020BB}" srcOrd="0" destOrd="0" presId="urn:microsoft.com/office/officeart/2005/8/layout/hierarchy1"/>
    <dgm:cxn modelId="{53969B1A-310D-42DE-9A05-91DC7774288C}" type="presParOf" srcId="{57173A60-C083-4502-8754-065E5C90ECD2}" destId="{27691CBF-BF22-4D89-86F9-092BCD502DBC}" srcOrd="1" destOrd="0" presId="urn:microsoft.com/office/officeart/2005/8/layout/hierarchy1"/>
    <dgm:cxn modelId="{6E79943D-4294-4C69-B2D3-2F60CB77F685}" type="presParOf" srcId="{1C7E9F2D-289E-441F-9CEC-4AD5844FF568}" destId="{3978B9DA-4821-4365-84E1-40590C64784E}" srcOrd="1" destOrd="0" presId="urn:microsoft.com/office/officeart/2005/8/layout/hierarchy1"/>
    <dgm:cxn modelId="{BB984F6B-9E83-4483-AA35-2DA9BE4ECB32}" type="presParOf" srcId="{088A9D0C-25A8-4CEE-8EFF-8418338B298D}" destId="{C95D3626-7324-4B4F-96B5-0B5151356D48}" srcOrd="1" destOrd="0" presId="urn:microsoft.com/office/officeart/2005/8/layout/hierarchy1"/>
    <dgm:cxn modelId="{843942A3-1F66-40AA-BECE-CC891747E1B1}" type="presParOf" srcId="{C95D3626-7324-4B4F-96B5-0B5151356D48}" destId="{82D3BFB4-5659-4CED-84DC-D411FFBA097E}" srcOrd="0" destOrd="0" presId="urn:microsoft.com/office/officeart/2005/8/layout/hierarchy1"/>
    <dgm:cxn modelId="{B2F396A1-4DE6-48CC-A08F-4F2E95DEF284}" type="presParOf" srcId="{82D3BFB4-5659-4CED-84DC-D411FFBA097E}" destId="{806DE323-940C-40FA-B5B5-8A2339D08FAB}" srcOrd="0" destOrd="0" presId="urn:microsoft.com/office/officeart/2005/8/layout/hierarchy1"/>
    <dgm:cxn modelId="{07AC622E-EAC3-4C39-A177-74793278E38B}" type="presParOf" srcId="{82D3BFB4-5659-4CED-84DC-D411FFBA097E}" destId="{A6E03750-5E9E-4CDB-AC60-71AE5E93EA90}" srcOrd="1" destOrd="0" presId="urn:microsoft.com/office/officeart/2005/8/layout/hierarchy1"/>
    <dgm:cxn modelId="{B3BFAC73-0DE8-49C5-A89A-5C53B2EFBCC0}" type="presParOf" srcId="{C95D3626-7324-4B4F-96B5-0B5151356D48}" destId="{DF56C2D5-C8B4-4815-BF32-34F52CB3CEB8}" srcOrd="1" destOrd="0" presId="urn:microsoft.com/office/officeart/2005/8/layout/hierarchy1"/>
    <dgm:cxn modelId="{B276B422-050F-4E6E-9A8F-E27E8C508600}" type="presParOf" srcId="{088A9D0C-25A8-4CEE-8EFF-8418338B298D}" destId="{D1B599EA-BE95-46D3-A5A2-5C2DADAB96B2}" srcOrd="2" destOrd="0" presId="urn:microsoft.com/office/officeart/2005/8/layout/hierarchy1"/>
    <dgm:cxn modelId="{73E71392-FD4D-406F-9305-501B70BE4425}" type="presParOf" srcId="{D1B599EA-BE95-46D3-A5A2-5C2DADAB96B2}" destId="{A45CD2E1-033B-4009-A0F8-39651C0A0D51}" srcOrd="0" destOrd="0" presId="urn:microsoft.com/office/officeart/2005/8/layout/hierarchy1"/>
    <dgm:cxn modelId="{E8B1892C-34B9-49C8-A810-561944D1156B}" type="presParOf" srcId="{A45CD2E1-033B-4009-A0F8-39651C0A0D51}" destId="{8665F74F-918B-4020-BEE3-3A1454521732}" srcOrd="0" destOrd="0" presId="urn:microsoft.com/office/officeart/2005/8/layout/hierarchy1"/>
    <dgm:cxn modelId="{EDCB9795-0BAD-4155-846B-9FC1403EF866}" type="presParOf" srcId="{A45CD2E1-033B-4009-A0F8-39651C0A0D51}" destId="{8B9FDFEB-CA77-48A7-A403-E40FE75DCFD0}" srcOrd="1" destOrd="0" presId="urn:microsoft.com/office/officeart/2005/8/layout/hierarchy1"/>
    <dgm:cxn modelId="{ADC56134-98F4-43C9-86AD-D707ECE7C0EC}" type="presParOf" srcId="{D1B599EA-BE95-46D3-A5A2-5C2DADAB96B2}" destId="{6AAEE9D1-1B98-4FAA-8EB5-1EAC548D74C8}"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BCA97E-38DE-4ABB-A96F-9B51CDDF72F6}">
      <dsp:nvSpPr>
        <dsp:cNvPr id="0" name=""/>
        <dsp:cNvSpPr/>
      </dsp:nvSpPr>
      <dsp:spPr>
        <a:xfrm>
          <a:off x="0" y="329099"/>
          <a:ext cx="10576558" cy="757575"/>
        </a:xfrm>
        <a:prstGeom prst="rect">
          <a:avLst/>
        </a:prstGeom>
        <a:solidFill>
          <a:schemeClr val="lt1">
            <a:alpha val="90000"/>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20858" tIns="270764" rIns="820858" bIns="92456" numCol="1" spcCol="1270" anchor="t" anchorCtr="0">
          <a:noAutofit/>
        </a:bodyPr>
        <a:lstStyle/>
        <a:p>
          <a:pPr marL="114300" lvl="1" indent="-114300" algn="l" defTabSz="577850">
            <a:lnSpc>
              <a:spcPct val="90000"/>
            </a:lnSpc>
            <a:spcBef>
              <a:spcPct val="0"/>
            </a:spcBef>
            <a:spcAft>
              <a:spcPct val="15000"/>
            </a:spcAft>
            <a:buChar char="•"/>
          </a:pPr>
          <a:r>
            <a:rPr lang="nl-NL" sz="1300" kern="1200"/>
            <a:t>Beslissing BYOD project</a:t>
          </a:r>
          <a:endParaRPr lang="en-US" sz="1300" kern="1200"/>
        </a:p>
        <a:p>
          <a:pPr marL="114300" lvl="1" indent="-114300" algn="l" defTabSz="577850">
            <a:lnSpc>
              <a:spcPct val="90000"/>
            </a:lnSpc>
            <a:spcBef>
              <a:spcPct val="0"/>
            </a:spcBef>
            <a:spcAft>
              <a:spcPct val="15000"/>
            </a:spcAft>
            <a:buChar char="•"/>
          </a:pPr>
          <a:r>
            <a:rPr lang="nl-NL" sz="1300" kern="1200"/>
            <a:t>Analyse ICT gebruik (feb ‘16)</a:t>
          </a:r>
          <a:endParaRPr lang="en-US" sz="1300" kern="1200"/>
        </a:p>
      </dsp:txBody>
      <dsp:txXfrm>
        <a:off x="0" y="329099"/>
        <a:ext cx="10576558" cy="757575"/>
      </dsp:txXfrm>
    </dsp:sp>
    <dsp:sp modelId="{3715BB54-83A6-4F1C-A281-E1D018301BDC}">
      <dsp:nvSpPr>
        <dsp:cNvPr id="0" name=""/>
        <dsp:cNvSpPr/>
      </dsp:nvSpPr>
      <dsp:spPr>
        <a:xfrm>
          <a:off x="528827" y="121454"/>
          <a:ext cx="7403590" cy="38376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279838" tIns="0" rIns="279838" bIns="0" numCol="1" spcCol="1270" anchor="ctr" anchorCtr="0">
          <a:noAutofit/>
        </a:bodyPr>
        <a:lstStyle/>
        <a:p>
          <a:pPr marL="0" lvl="0" indent="0" algn="l" defTabSz="577850">
            <a:lnSpc>
              <a:spcPct val="90000"/>
            </a:lnSpc>
            <a:spcBef>
              <a:spcPct val="0"/>
            </a:spcBef>
            <a:spcAft>
              <a:spcPct val="35000"/>
            </a:spcAft>
            <a:buNone/>
          </a:pPr>
          <a:r>
            <a:rPr lang="nl-NL" sz="1300" kern="1200"/>
            <a:t>2015-2016</a:t>
          </a:r>
          <a:endParaRPr lang="en-US" sz="1300" kern="1200"/>
        </a:p>
      </dsp:txBody>
      <dsp:txXfrm>
        <a:off x="547561" y="140188"/>
        <a:ext cx="7366122" cy="346292"/>
      </dsp:txXfrm>
    </dsp:sp>
    <dsp:sp modelId="{A0C987A4-5E4D-4FFE-A6D0-8A503736D7AC}">
      <dsp:nvSpPr>
        <dsp:cNvPr id="0" name=""/>
        <dsp:cNvSpPr/>
      </dsp:nvSpPr>
      <dsp:spPr>
        <a:xfrm>
          <a:off x="0" y="1348754"/>
          <a:ext cx="10576558" cy="542587"/>
        </a:xfrm>
        <a:prstGeom prst="rect">
          <a:avLst/>
        </a:prstGeom>
        <a:solidFill>
          <a:schemeClr val="lt1">
            <a:alpha val="90000"/>
            <a:hueOff val="0"/>
            <a:satOff val="0"/>
            <a:lumOff val="0"/>
            <a:alphaOff val="0"/>
          </a:schemeClr>
        </a:solidFill>
        <a:ln w="15875"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20858" tIns="270764" rIns="820858" bIns="92456" numCol="1" spcCol="1270" anchor="t" anchorCtr="0">
          <a:noAutofit/>
        </a:bodyPr>
        <a:lstStyle/>
        <a:p>
          <a:pPr marL="114300" lvl="1" indent="-114300" algn="l" defTabSz="577850">
            <a:lnSpc>
              <a:spcPct val="90000"/>
            </a:lnSpc>
            <a:spcBef>
              <a:spcPct val="0"/>
            </a:spcBef>
            <a:spcAft>
              <a:spcPct val="15000"/>
            </a:spcAft>
            <a:buChar char="•"/>
          </a:pPr>
          <a:r>
            <a:rPr lang="nl-NL" sz="1300" kern="1200" dirty="0"/>
            <a:t>Opstart Office 365 personeel</a:t>
          </a:r>
          <a:endParaRPr lang="en-US" sz="1300" kern="1200" dirty="0"/>
        </a:p>
      </dsp:txBody>
      <dsp:txXfrm>
        <a:off x="0" y="1348754"/>
        <a:ext cx="10576558" cy="542587"/>
      </dsp:txXfrm>
    </dsp:sp>
    <dsp:sp modelId="{F62CE13A-2DA7-4EBE-84F7-DDA94532F7C5}">
      <dsp:nvSpPr>
        <dsp:cNvPr id="0" name=""/>
        <dsp:cNvSpPr/>
      </dsp:nvSpPr>
      <dsp:spPr>
        <a:xfrm>
          <a:off x="528827" y="1156874"/>
          <a:ext cx="7403590" cy="383760"/>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279838" tIns="0" rIns="279838" bIns="0" numCol="1" spcCol="1270" anchor="ctr" anchorCtr="0">
          <a:noAutofit/>
        </a:bodyPr>
        <a:lstStyle/>
        <a:p>
          <a:pPr marL="0" lvl="0" indent="0" algn="l" defTabSz="577850">
            <a:lnSpc>
              <a:spcPct val="90000"/>
            </a:lnSpc>
            <a:spcBef>
              <a:spcPct val="0"/>
            </a:spcBef>
            <a:spcAft>
              <a:spcPct val="35000"/>
            </a:spcAft>
            <a:buNone/>
          </a:pPr>
          <a:r>
            <a:rPr lang="nl-NL" sz="1300" kern="1200"/>
            <a:t>2016-2017</a:t>
          </a:r>
          <a:endParaRPr lang="en-US" sz="1300" kern="1200"/>
        </a:p>
      </dsp:txBody>
      <dsp:txXfrm>
        <a:off x="547561" y="1175608"/>
        <a:ext cx="7366122" cy="346292"/>
      </dsp:txXfrm>
    </dsp:sp>
    <dsp:sp modelId="{F634AA06-D9A6-4867-B150-5DA3B271BC8A}">
      <dsp:nvSpPr>
        <dsp:cNvPr id="0" name=""/>
        <dsp:cNvSpPr/>
      </dsp:nvSpPr>
      <dsp:spPr>
        <a:xfrm>
          <a:off x="0" y="2153422"/>
          <a:ext cx="10576558" cy="757575"/>
        </a:xfrm>
        <a:prstGeom prst="rect">
          <a:avLst/>
        </a:prstGeom>
        <a:solidFill>
          <a:schemeClr val="lt1">
            <a:alpha val="90000"/>
            <a:hueOff val="0"/>
            <a:satOff val="0"/>
            <a:lumOff val="0"/>
            <a:alphaOff val="0"/>
          </a:schemeClr>
        </a:solidFill>
        <a:ln w="15875"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20858" tIns="270764" rIns="820858" bIns="92456" numCol="1" spcCol="1270" anchor="t" anchorCtr="0">
          <a:noAutofit/>
        </a:bodyPr>
        <a:lstStyle/>
        <a:p>
          <a:pPr marL="114300" lvl="1" indent="-114300" algn="l" defTabSz="577850">
            <a:lnSpc>
              <a:spcPct val="90000"/>
            </a:lnSpc>
            <a:spcBef>
              <a:spcPct val="0"/>
            </a:spcBef>
            <a:spcAft>
              <a:spcPct val="15000"/>
            </a:spcAft>
            <a:buChar char="•"/>
          </a:pPr>
          <a:r>
            <a:rPr lang="nl-NL" sz="1300" kern="1200"/>
            <a:t>Opstart </a:t>
          </a:r>
          <a:r>
            <a:rPr lang="nl-NL" sz="1300" kern="1200" err="1"/>
            <a:t>GenZ</a:t>
          </a:r>
          <a:r>
            <a:rPr lang="nl-NL" sz="1300" kern="1200"/>
            <a:t> 1</a:t>
          </a:r>
          <a:endParaRPr lang="en-US" sz="1300" kern="1200"/>
        </a:p>
        <a:p>
          <a:pPr marL="114300" lvl="1" indent="-114300" algn="l" defTabSz="577850">
            <a:lnSpc>
              <a:spcPct val="90000"/>
            </a:lnSpc>
            <a:spcBef>
              <a:spcPct val="0"/>
            </a:spcBef>
            <a:spcAft>
              <a:spcPct val="15000"/>
            </a:spcAft>
            <a:buChar char="•"/>
          </a:pPr>
          <a:r>
            <a:rPr lang="en-US" sz="1300" kern="1200" err="1"/>
            <a:t>Opstart</a:t>
          </a:r>
          <a:r>
            <a:rPr lang="en-US" sz="1300" kern="1200"/>
            <a:t> Teams, </a:t>
          </a:r>
          <a:r>
            <a:rPr lang="en-US" sz="1300" kern="1200" err="1"/>
            <a:t>Sharepoint</a:t>
          </a:r>
          <a:endParaRPr lang="en-US" sz="1300" kern="1200"/>
        </a:p>
      </dsp:txBody>
      <dsp:txXfrm>
        <a:off x="0" y="2153422"/>
        <a:ext cx="10576558" cy="757575"/>
      </dsp:txXfrm>
    </dsp:sp>
    <dsp:sp modelId="{677F28F2-DE85-4939-97FB-5930AFBE66C0}">
      <dsp:nvSpPr>
        <dsp:cNvPr id="0" name=""/>
        <dsp:cNvSpPr/>
      </dsp:nvSpPr>
      <dsp:spPr>
        <a:xfrm>
          <a:off x="528827" y="1961542"/>
          <a:ext cx="7403590" cy="383760"/>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279838" tIns="0" rIns="279838" bIns="0" numCol="1" spcCol="1270" anchor="ctr" anchorCtr="0">
          <a:noAutofit/>
        </a:bodyPr>
        <a:lstStyle/>
        <a:p>
          <a:pPr marL="0" lvl="0" indent="0" algn="l" defTabSz="577850">
            <a:lnSpc>
              <a:spcPct val="90000"/>
            </a:lnSpc>
            <a:spcBef>
              <a:spcPct val="0"/>
            </a:spcBef>
            <a:spcAft>
              <a:spcPct val="35000"/>
            </a:spcAft>
            <a:buNone/>
          </a:pPr>
          <a:r>
            <a:rPr lang="nl-NL" sz="1300" kern="1200"/>
            <a:t>2017-2018</a:t>
          </a:r>
          <a:endParaRPr lang="en-US" sz="1300" kern="1200"/>
        </a:p>
      </dsp:txBody>
      <dsp:txXfrm>
        <a:off x="547561" y="1980276"/>
        <a:ext cx="7366122" cy="346292"/>
      </dsp:txXfrm>
    </dsp:sp>
    <dsp:sp modelId="{ECAD8D6C-8F99-41BA-8F2D-DF418D8AB550}">
      <dsp:nvSpPr>
        <dsp:cNvPr id="0" name=""/>
        <dsp:cNvSpPr/>
      </dsp:nvSpPr>
      <dsp:spPr>
        <a:xfrm>
          <a:off x="0" y="3173077"/>
          <a:ext cx="10576558" cy="757575"/>
        </a:xfrm>
        <a:prstGeom prst="rect">
          <a:avLst/>
        </a:prstGeom>
        <a:solidFill>
          <a:schemeClr val="lt1">
            <a:alpha val="90000"/>
            <a:hueOff val="0"/>
            <a:satOff val="0"/>
            <a:lumOff val="0"/>
            <a:alphaOff val="0"/>
          </a:schemeClr>
        </a:solidFill>
        <a:ln w="15875"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20858" tIns="270764" rIns="820858" bIns="92456" numCol="1" spcCol="1270" anchor="t" anchorCtr="0">
          <a:noAutofit/>
        </a:bodyPr>
        <a:lstStyle/>
        <a:p>
          <a:pPr marL="114300" lvl="1" indent="-114300" algn="l" defTabSz="577850">
            <a:lnSpc>
              <a:spcPct val="90000"/>
            </a:lnSpc>
            <a:spcBef>
              <a:spcPct val="0"/>
            </a:spcBef>
            <a:spcAft>
              <a:spcPct val="15000"/>
            </a:spcAft>
            <a:buChar char="•"/>
          </a:pPr>
          <a:r>
            <a:rPr lang="nl-NL" sz="1300" kern="1200" dirty="0"/>
            <a:t>Opstart GenZ 2</a:t>
          </a:r>
          <a:endParaRPr lang="en-US" sz="1300" kern="1200" dirty="0"/>
        </a:p>
        <a:p>
          <a:pPr marL="114300" lvl="1" indent="-114300" algn="l" defTabSz="577850">
            <a:lnSpc>
              <a:spcPct val="90000"/>
            </a:lnSpc>
            <a:spcBef>
              <a:spcPct val="0"/>
            </a:spcBef>
            <a:spcAft>
              <a:spcPct val="15000"/>
            </a:spcAft>
            <a:buChar char="•"/>
          </a:pPr>
          <a:r>
            <a:rPr lang="en-US" sz="1300" kern="1200" dirty="0" err="1"/>
            <a:t>Verdere</a:t>
          </a:r>
          <a:r>
            <a:rPr lang="en-US" sz="1300" kern="1200" dirty="0"/>
            <a:t> </a:t>
          </a:r>
          <a:r>
            <a:rPr lang="en-US" sz="1300" kern="1200" dirty="0" err="1"/>
            <a:t>uitbouw</a:t>
          </a:r>
          <a:endParaRPr lang="en-US" sz="1300" kern="1200" dirty="0"/>
        </a:p>
      </dsp:txBody>
      <dsp:txXfrm>
        <a:off x="0" y="3173077"/>
        <a:ext cx="10576558" cy="757575"/>
      </dsp:txXfrm>
    </dsp:sp>
    <dsp:sp modelId="{5D76694F-3FD0-449E-98DB-29BEE0D754B8}">
      <dsp:nvSpPr>
        <dsp:cNvPr id="0" name=""/>
        <dsp:cNvSpPr/>
      </dsp:nvSpPr>
      <dsp:spPr>
        <a:xfrm>
          <a:off x="528827" y="2981197"/>
          <a:ext cx="7403590" cy="383760"/>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279838" tIns="0" rIns="279838" bIns="0" numCol="1" spcCol="1270" anchor="ctr" anchorCtr="0">
          <a:noAutofit/>
        </a:bodyPr>
        <a:lstStyle/>
        <a:p>
          <a:pPr marL="0" lvl="0" indent="0" algn="l" defTabSz="577850">
            <a:lnSpc>
              <a:spcPct val="90000"/>
            </a:lnSpc>
            <a:spcBef>
              <a:spcPct val="0"/>
            </a:spcBef>
            <a:spcAft>
              <a:spcPct val="35000"/>
            </a:spcAft>
            <a:buNone/>
          </a:pPr>
          <a:r>
            <a:rPr lang="nl-NL" sz="1300" kern="1200"/>
            <a:t>2018-2019</a:t>
          </a:r>
          <a:endParaRPr lang="en-US" sz="1300" kern="1200"/>
        </a:p>
      </dsp:txBody>
      <dsp:txXfrm>
        <a:off x="547561" y="2999931"/>
        <a:ext cx="7366122" cy="346292"/>
      </dsp:txXfrm>
    </dsp:sp>
    <dsp:sp modelId="{214244F8-AA33-42EE-A8B3-0AB14D2CC245}">
      <dsp:nvSpPr>
        <dsp:cNvPr id="0" name=""/>
        <dsp:cNvSpPr/>
      </dsp:nvSpPr>
      <dsp:spPr>
        <a:xfrm>
          <a:off x="0" y="4192732"/>
          <a:ext cx="10576558" cy="757575"/>
        </a:xfrm>
        <a:prstGeom prst="rect">
          <a:avLst/>
        </a:prstGeom>
        <a:solidFill>
          <a:schemeClr val="lt1">
            <a:alpha val="90000"/>
            <a:hueOff val="0"/>
            <a:satOff val="0"/>
            <a:lumOff val="0"/>
            <a:alphaOff val="0"/>
          </a:schemeClr>
        </a:solidFill>
        <a:ln w="15875"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20858" tIns="270764" rIns="820858" bIns="92456" numCol="1" spcCol="1270" anchor="t" anchorCtr="0">
          <a:noAutofit/>
        </a:bodyPr>
        <a:lstStyle/>
        <a:p>
          <a:pPr marL="114300" lvl="1" indent="-114300" algn="l" defTabSz="577850">
            <a:lnSpc>
              <a:spcPct val="90000"/>
            </a:lnSpc>
            <a:spcBef>
              <a:spcPct val="0"/>
            </a:spcBef>
            <a:spcAft>
              <a:spcPct val="15000"/>
            </a:spcAft>
            <a:buChar char="•"/>
          </a:pPr>
          <a:r>
            <a:rPr lang="nl-BE" sz="1300" kern="1200"/>
            <a:t>Opstart LEF 2</a:t>
          </a:r>
          <a:r>
            <a:rPr lang="nl-BE" sz="1300" kern="1200" baseline="30000"/>
            <a:t>E</a:t>
          </a:r>
          <a:r>
            <a:rPr lang="nl-BE" sz="1300" kern="1200"/>
            <a:t> graad</a:t>
          </a:r>
          <a:endParaRPr lang="nl-BE" sz="1300" kern="1200" dirty="0"/>
        </a:p>
        <a:p>
          <a:pPr marL="114300" lvl="1" indent="-114300" algn="l" defTabSz="577850">
            <a:lnSpc>
              <a:spcPct val="90000"/>
            </a:lnSpc>
            <a:spcBef>
              <a:spcPct val="0"/>
            </a:spcBef>
            <a:spcAft>
              <a:spcPct val="15000"/>
            </a:spcAft>
            <a:buChar char="•"/>
          </a:pPr>
          <a:r>
            <a:rPr lang="nl-BE" sz="1300" kern="1200"/>
            <a:t>Kwaliteitsbewaking</a:t>
          </a:r>
          <a:endParaRPr lang="nl-BE" sz="1300" kern="1200" dirty="0"/>
        </a:p>
      </dsp:txBody>
      <dsp:txXfrm>
        <a:off x="0" y="4192732"/>
        <a:ext cx="10576558" cy="757575"/>
      </dsp:txXfrm>
    </dsp:sp>
    <dsp:sp modelId="{AF266F3B-18B4-46C8-9440-E6EEA4A0D8E6}">
      <dsp:nvSpPr>
        <dsp:cNvPr id="0" name=""/>
        <dsp:cNvSpPr/>
      </dsp:nvSpPr>
      <dsp:spPr>
        <a:xfrm>
          <a:off x="528827" y="4000852"/>
          <a:ext cx="7403590" cy="383760"/>
        </a:xfrm>
        <a:prstGeom prst="round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279838" tIns="0" rIns="279838" bIns="0" numCol="1" spcCol="1270" anchor="ctr" anchorCtr="0">
          <a:noAutofit/>
        </a:bodyPr>
        <a:lstStyle/>
        <a:p>
          <a:pPr marL="0" lvl="0" indent="0" algn="l" defTabSz="577850">
            <a:lnSpc>
              <a:spcPct val="90000"/>
            </a:lnSpc>
            <a:spcBef>
              <a:spcPct val="0"/>
            </a:spcBef>
            <a:spcAft>
              <a:spcPct val="35000"/>
            </a:spcAft>
            <a:buNone/>
          </a:pPr>
          <a:r>
            <a:rPr lang="en-US" sz="1300" kern="1200" dirty="0"/>
            <a:t>2019-2020</a:t>
          </a:r>
        </a:p>
      </dsp:txBody>
      <dsp:txXfrm>
        <a:off x="547561" y="4019586"/>
        <a:ext cx="7366122" cy="346292"/>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695785-0002-C04E-A244-56E974520CAD}">
      <dsp:nvSpPr>
        <dsp:cNvPr id="0" name=""/>
        <dsp:cNvSpPr/>
      </dsp:nvSpPr>
      <dsp:spPr>
        <a:xfrm>
          <a:off x="0" y="0"/>
          <a:ext cx="5638800" cy="0"/>
        </a:xfrm>
        <a:prstGeom prst="line">
          <a:avLst/>
        </a:prstGeom>
        <a:solidFill>
          <a:schemeClr val="accent2">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F298275-248F-A640-9DD5-85AF709CCAC9}">
      <dsp:nvSpPr>
        <dsp:cNvPr id="0" name=""/>
        <dsp:cNvSpPr/>
      </dsp:nvSpPr>
      <dsp:spPr>
        <a:xfrm>
          <a:off x="0" y="0"/>
          <a:ext cx="5638800" cy="23018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6210" tIns="156210" rIns="156210" bIns="156210" numCol="1" spcCol="1270" anchor="t" anchorCtr="0">
          <a:noAutofit/>
        </a:bodyPr>
        <a:lstStyle/>
        <a:p>
          <a:pPr marL="0" lvl="0" indent="0" algn="l" defTabSz="1822450">
            <a:lnSpc>
              <a:spcPct val="90000"/>
            </a:lnSpc>
            <a:spcBef>
              <a:spcPct val="0"/>
            </a:spcBef>
            <a:spcAft>
              <a:spcPct val="35000"/>
            </a:spcAft>
            <a:buNone/>
          </a:pPr>
          <a:r>
            <a:rPr lang="nl-BE" sz="4100" kern="1200" dirty="0"/>
            <a:t>Enquête adhv Smartschool, google of microssoft forms,…</a:t>
          </a:r>
          <a:endParaRPr lang="en-US" sz="4100" kern="1200" dirty="0"/>
        </a:p>
      </dsp:txBody>
      <dsp:txXfrm>
        <a:off x="0" y="0"/>
        <a:ext cx="5638800" cy="2301875"/>
      </dsp:txXfrm>
    </dsp:sp>
    <dsp:sp modelId="{7D38C872-14B8-0C46-B933-0A2DC0F55C37}">
      <dsp:nvSpPr>
        <dsp:cNvPr id="0" name=""/>
        <dsp:cNvSpPr/>
      </dsp:nvSpPr>
      <dsp:spPr>
        <a:xfrm>
          <a:off x="0" y="2301875"/>
          <a:ext cx="5638800" cy="0"/>
        </a:xfrm>
        <a:prstGeom prst="line">
          <a:avLst/>
        </a:prstGeom>
        <a:solidFill>
          <a:schemeClr val="accent2">
            <a:hueOff val="-1323373"/>
            <a:satOff val="1492"/>
            <a:lumOff val="3530"/>
            <a:alphaOff val="0"/>
          </a:schemeClr>
        </a:solidFill>
        <a:ln w="15875" cap="flat" cmpd="sng" algn="ctr">
          <a:solidFill>
            <a:schemeClr val="accent2">
              <a:hueOff val="-1323373"/>
              <a:satOff val="1492"/>
              <a:lumOff val="353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958536B-7841-AD4B-AF97-018F88A2DD17}">
      <dsp:nvSpPr>
        <dsp:cNvPr id="0" name=""/>
        <dsp:cNvSpPr/>
      </dsp:nvSpPr>
      <dsp:spPr>
        <a:xfrm>
          <a:off x="0" y="2301875"/>
          <a:ext cx="5638800" cy="23018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6210" tIns="156210" rIns="156210" bIns="156210" numCol="1" spcCol="1270" anchor="t" anchorCtr="0">
          <a:noAutofit/>
        </a:bodyPr>
        <a:lstStyle/>
        <a:p>
          <a:pPr marL="0" lvl="0" indent="0" algn="l" defTabSz="1822450">
            <a:lnSpc>
              <a:spcPct val="90000"/>
            </a:lnSpc>
            <a:spcBef>
              <a:spcPct val="0"/>
            </a:spcBef>
            <a:spcAft>
              <a:spcPct val="35000"/>
            </a:spcAft>
            <a:buNone/>
          </a:pPr>
          <a:r>
            <a:rPr lang="nl-BE" sz="4100" kern="1200"/>
            <a:t>Selfie tool EU</a:t>
          </a:r>
          <a:endParaRPr lang="en-US" sz="4100" kern="1200"/>
        </a:p>
      </dsp:txBody>
      <dsp:txXfrm>
        <a:off x="0" y="2301875"/>
        <a:ext cx="5638800" cy="2301875"/>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D20ED6-A765-874B-A15B-592E850A5A8B}">
      <dsp:nvSpPr>
        <dsp:cNvPr id="0" name=""/>
        <dsp:cNvSpPr/>
      </dsp:nvSpPr>
      <dsp:spPr>
        <a:xfrm>
          <a:off x="0" y="0"/>
          <a:ext cx="6281738" cy="2498568"/>
        </a:xfrm>
        <a:prstGeom prst="roundRect">
          <a:avLst>
            <a:gd name="adj" fmla="val 10000"/>
          </a:avLst>
        </a:prstGeom>
        <a:gradFill rotWithShape="0">
          <a:gsLst>
            <a:gs pos="0">
              <a:schemeClr val="accent2">
                <a:hueOff val="0"/>
                <a:satOff val="0"/>
                <a:lumOff val="0"/>
                <a:alphaOff val="0"/>
                <a:tint val="98000"/>
                <a:satMod val="110000"/>
                <a:lumMod val="104000"/>
              </a:schemeClr>
            </a:gs>
            <a:gs pos="69000">
              <a:schemeClr val="accent2">
                <a:hueOff val="0"/>
                <a:satOff val="0"/>
                <a:lumOff val="0"/>
                <a:alphaOff val="0"/>
                <a:shade val="84000"/>
                <a:satMod val="130000"/>
                <a:lumMod val="92000"/>
              </a:schemeClr>
            </a:gs>
            <a:gs pos="100000">
              <a:schemeClr val="accent2">
                <a:hueOff val="0"/>
                <a:satOff val="0"/>
                <a:lumOff val="0"/>
                <a:alphaOff val="0"/>
                <a:shade val="76000"/>
                <a:satMod val="130000"/>
                <a:lumMod val="88000"/>
              </a:schemeClr>
            </a:gs>
          </a:gsLst>
          <a:lin ang="5400000" scaled="0"/>
        </a:gradFill>
        <a:ln>
          <a:noFill/>
        </a:ln>
        <a:effectLst>
          <a:outerShdw blurRad="38100" dist="25400" dir="5400000" rotWithShape="0">
            <a:srgbClr val="000000">
              <a:alpha val="75000"/>
            </a:srgbClr>
          </a:outerShdw>
        </a:effectLst>
        <a:scene3d>
          <a:camera prst="orthographicFront">
            <a:rot lat="0" lon="0" rev="0"/>
          </a:camera>
          <a:lightRig rig="threePt" dir="tl"/>
        </a:scene3d>
        <a:sp3d>
          <a:bevelT w="0" h="0"/>
        </a:sp3d>
      </dsp:spPr>
      <dsp:style>
        <a:lnRef idx="0">
          <a:scrgbClr r="0" g="0" b="0"/>
        </a:lnRef>
        <a:fillRef idx="3">
          <a:scrgbClr r="0" g="0" b="0"/>
        </a:fillRef>
        <a:effectRef idx="3">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nl-NL" sz="2200" kern="1200" dirty="0"/>
            <a:t>Initiële installatie</a:t>
          </a:r>
        </a:p>
        <a:p>
          <a:pPr marL="0" lvl="0" indent="0" algn="l" defTabSz="977900">
            <a:lnSpc>
              <a:spcPct val="90000"/>
            </a:lnSpc>
            <a:spcBef>
              <a:spcPct val="0"/>
            </a:spcBef>
            <a:spcAft>
              <a:spcPct val="35000"/>
            </a:spcAft>
            <a:buNone/>
          </a:pPr>
          <a:r>
            <a:rPr lang="nl-NL" sz="2200" kern="1200" dirty="0"/>
            <a:t>Bevat: Windows 10, office 2016, </a:t>
          </a:r>
          <a:r>
            <a:rPr lang="nl-NL" sz="2200" kern="1200" dirty="0" err="1"/>
            <a:t>acrobat</a:t>
          </a:r>
          <a:r>
            <a:rPr lang="nl-NL" sz="2200" kern="1200" dirty="0"/>
            <a:t>, flash </a:t>
          </a:r>
          <a:r>
            <a:rPr lang="nl-NL" sz="2200" kern="1200" dirty="0" err="1"/>
            <a:t>player</a:t>
          </a:r>
          <a:r>
            <a:rPr lang="nl-NL" sz="2200" kern="1200" dirty="0"/>
            <a:t>,…</a:t>
          </a:r>
        </a:p>
        <a:p>
          <a:pPr marL="0" lvl="0" indent="0" algn="l" defTabSz="977900">
            <a:lnSpc>
              <a:spcPct val="90000"/>
            </a:lnSpc>
            <a:spcBef>
              <a:spcPct val="0"/>
            </a:spcBef>
            <a:spcAft>
              <a:spcPct val="35000"/>
            </a:spcAft>
            <a:buNone/>
          </a:pPr>
          <a:r>
            <a:rPr lang="nl-NL" sz="2200" kern="1200" dirty="0"/>
            <a:t>Opgenomen in het netwerk (domain of </a:t>
          </a:r>
          <a:r>
            <a:rPr lang="nl-NL" sz="2200" kern="1200" dirty="0" err="1"/>
            <a:t>cloud</a:t>
          </a:r>
          <a:r>
            <a:rPr lang="nl-NL" sz="2200" kern="1200" dirty="0"/>
            <a:t> domain)</a:t>
          </a:r>
          <a:endParaRPr lang="nl-BE" sz="2200" kern="1200" dirty="0"/>
        </a:p>
      </dsp:txBody>
      <dsp:txXfrm>
        <a:off x="1506204" y="0"/>
        <a:ext cx="4775533" cy="2498568"/>
      </dsp:txXfrm>
    </dsp:sp>
    <dsp:sp modelId="{44DDF91B-0136-DD4B-B864-1513BBD96F2F}">
      <dsp:nvSpPr>
        <dsp:cNvPr id="0" name=""/>
        <dsp:cNvSpPr/>
      </dsp:nvSpPr>
      <dsp:spPr>
        <a:xfrm>
          <a:off x="184426" y="249856"/>
          <a:ext cx="1256347" cy="1998854"/>
        </a:xfrm>
        <a:prstGeom prst="roundRect">
          <a:avLst>
            <a:gd name="adj" fmla="val 10000"/>
          </a:avLst>
        </a:prstGeom>
        <a:blipFill>
          <a:blip xmlns:r="http://schemas.openxmlformats.org/officeDocument/2006/relationships" r:embed="rId1"/>
          <a:srcRect/>
          <a:stretch>
            <a:fillRect l="-3000" r="-3000"/>
          </a:stretch>
        </a:blipFill>
        <a:ln>
          <a:noFill/>
        </a:ln>
        <a:effectLst>
          <a:outerShdw blurRad="38100" dist="25400" dir="5400000" rotWithShape="0">
            <a:srgbClr val="000000">
              <a:alpha val="75000"/>
            </a:srgbClr>
          </a:outerShdw>
        </a:effectLst>
        <a:scene3d>
          <a:camera prst="orthographicFront">
            <a:rot lat="0" lon="0" rev="0"/>
          </a:camera>
          <a:lightRig rig="threePt" dir="tl"/>
        </a:scene3d>
        <a:sp3d>
          <a:bevelT w="0" h="0"/>
        </a:sp3d>
      </dsp:spPr>
      <dsp:style>
        <a:lnRef idx="0">
          <a:scrgbClr r="0" g="0" b="0"/>
        </a:lnRef>
        <a:fillRef idx="1">
          <a:scrgbClr r="0" g="0" b="0"/>
        </a:fillRef>
        <a:effectRef idx="3">
          <a:scrgbClr r="0" g="0" b="0"/>
        </a:effectRef>
        <a:fontRef idx="minor"/>
      </dsp:style>
    </dsp:sp>
    <dsp:sp modelId="{59F7A596-B180-1046-AF5C-FAC361D07FFC}">
      <dsp:nvSpPr>
        <dsp:cNvPr id="0" name=""/>
        <dsp:cNvSpPr/>
      </dsp:nvSpPr>
      <dsp:spPr>
        <a:xfrm>
          <a:off x="0" y="2749706"/>
          <a:ext cx="6281738" cy="2498568"/>
        </a:xfrm>
        <a:prstGeom prst="roundRect">
          <a:avLst>
            <a:gd name="adj" fmla="val 10000"/>
          </a:avLst>
        </a:prstGeom>
        <a:gradFill rotWithShape="0">
          <a:gsLst>
            <a:gs pos="0">
              <a:schemeClr val="accent2">
                <a:hueOff val="0"/>
                <a:satOff val="0"/>
                <a:lumOff val="0"/>
                <a:alphaOff val="0"/>
                <a:tint val="98000"/>
                <a:satMod val="110000"/>
                <a:lumMod val="104000"/>
              </a:schemeClr>
            </a:gs>
            <a:gs pos="69000">
              <a:schemeClr val="accent2">
                <a:hueOff val="0"/>
                <a:satOff val="0"/>
                <a:lumOff val="0"/>
                <a:alphaOff val="0"/>
                <a:shade val="84000"/>
                <a:satMod val="130000"/>
                <a:lumMod val="92000"/>
              </a:schemeClr>
            </a:gs>
            <a:gs pos="100000">
              <a:schemeClr val="accent2">
                <a:hueOff val="0"/>
                <a:satOff val="0"/>
                <a:lumOff val="0"/>
                <a:alphaOff val="0"/>
                <a:shade val="76000"/>
                <a:satMod val="130000"/>
                <a:lumMod val="88000"/>
              </a:schemeClr>
            </a:gs>
          </a:gsLst>
          <a:lin ang="5400000" scaled="0"/>
        </a:gradFill>
        <a:ln>
          <a:noFill/>
        </a:ln>
        <a:effectLst>
          <a:outerShdw blurRad="38100" dist="25400" dir="5400000" rotWithShape="0">
            <a:srgbClr val="000000">
              <a:alpha val="75000"/>
            </a:srgbClr>
          </a:outerShdw>
        </a:effectLst>
        <a:scene3d>
          <a:camera prst="orthographicFront">
            <a:rot lat="0" lon="0" rev="0"/>
          </a:camera>
          <a:lightRig rig="threePt" dir="tl"/>
        </a:scene3d>
        <a:sp3d>
          <a:bevelT w="0" h="0"/>
        </a:sp3d>
      </dsp:spPr>
      <dsp:style>
        <a:lnRef idx="0">
          <a:scrgbClr r="0" g="0" b="0"/>
        </a:lnRef>
        <a:fillRef idx="3">
          <a:scrgbClr r="0" g="0" b="0"/>
        </a:fillRef>
        <a:effectRef idx="3">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dirty="0" err="1"/>
            <a:t>Onderhoud</a:t>
          </a:r>
          <a:endParaRPr lang="en-US" sz="2200" kern="1200" dirty="0"/>
        </a:p>
        <a:p>
          <a:pPr marL="0" lvl="0" indent="0" algn="l" defTabSz="977900">
            <a:lnSpc>
              <a:spcPct val="90000"/>
            </a:lnSpc>
            <a:spcBef>
              <a:spcPct val="0"/>
            </a:spcBef>
            <a:spcAft>
              <a:spcPct val="35000"/>
            </a:spcAft>
            <a:buNone/>
          </a:pPr>
          <a:r>
            <a:rPr lang="en-US" sz="2200" kern="1200" dirty="0" err="1"/>
            <a:t>Bijkomende</a:t>
          </a:r>
          <a:r>
            <a:rPr lang="en-US" sz="2200" kern="1200" dirty="0"/>
            <a:t> </a:t>
          </a:r>
          <a:r>
            <a:rPr lang="en-US" sz="2200" kern="1200" dirty="0" err="1"/>
            <a:t>instellingen</a:t>
          </a:r>
          <a:r>
            <a:rPr lang="en-US" sz="2200" kern="1200" dirty="0"/>
            <a:t> of apps.</a:t>
          </a:r>
        </a:p>
        <a:p>
          <a:pPr marL="0" lvl="0" indent="0" algn="l" defTabSz="977900">
            <a:lnSpc>
              <a:spcPct val="90000"/>
            </a:lnSpc>
            <a:spcBef>
              <a:spcPct val="0"/>
            </a:spcBef>
            <a:spcAft>
              <a:spcPct val="35000"/>
            </a:spcAft>
            <a:buNone/>
          </a:pPr>
          <a:r>
            <a:rPr lang="en-US" sz="2200" kern="1200" dirty="0"/>
            <a:t>Per </a:t>
          </a:r>
          <a:r>
            <a:rPr lang="en-US" sz="2200" kern="1200" dirty="0" err="1"/>
            <a:t>groep</a:t>
          </a:r>
          <a:r>
            <a:rPr lang="en-US" sz="2200" kern="1200" dirty="0"/>
            <a:t> </a:t>
          </a:r>
          <a:r>
            <a:rPr lang="en-US" sz="2200" kern="1200" dirty="0" err="1"/>
            <a:t>toestellen</a:t>
          </a:r>
          <a:r>
            <a:rPr lang="en-US" sz="2200" kern="1200" dirty="0"/>
            <a:t> of </a:t>
          </a:r>
          <a:r>
            <a:rPr lang="en-US" sz="2200" kern="1200" dirty="0" err="1"/>
            <a:t>gebruikers</a:t>
          </a:r>
          <a:endParaRPr lang="en-US" sz="2200" kern="1200" dirty="0"/>
        </a:p>
        <a:p>
          <a:pPr marL="0" lvl="0" indent="0" algn="l" defTabSz="977900">
            <a:lnSpc>
              <a:spcPct val="90000"/>
            </a:lnSpc>
            <a:spcBef>
              <a:spcPct val="0"/>
            </a:spcBef>
            <a:spcAft>
              <a:spcPct val="35000"/>
            </a:spcAft>
            <a:buNone/>
          </a:pPr>
          <a:r>
            <a:rPr lang="en-US" sz="2200" kern="1200" dirty="0" err="1"/>
            <a:t>Bijv</a:t>
          </a:r>
          <a:r>
            <a:rPr lang="en-US" sz="2200" kern="1200" dirty="0"/>
            <a:t>.: </a:t>
          </a:r>
          <a:r>
            <a:rPr lang="en-US" sz="2200" kern="1200" dirty="0" err="1"/>
            <a:t>Startmenu</a:t>
          </a:r>
          <a:r>
            <a:rPr lang="en-US" sz="2200" kern="1200" dirty="0"/>
            <a:t>, camera’s </a:t>
          </a:r>
          <a:r>
            <a:rPr lang="en-US" sz="2200" kern="1200" dirty="0" err="1"/>
            <a:t>uitschakelen</a:t>
          </a:r>
          <a:r>
            <a:rPr lang="en-US" sz="2200" kern="1200" dirty="0"/>
            <a:t>, </a:t>
          </a:r>
          <a:r>
            <a:rPr lang="en-US" sz="2200" kern="1200" dirty="0" err="1"/>
            <a:t>startpagina</a:t>
          </a:r>
          <a:r>
            <a:rPr lang="en-US" sz="2200" kern="1200" dirty="0"/>
            <a:t> edge </a:t>
          </a:r>
          <a:r>
            <a:rPr lang="en-US" sz="2200" kern="1200" dirty="0" err="1"/>
            <a:t>instellen</a:t>
          </a:r>
          <a:r>
            <a:rPr lang="en-US" sz="2200" kern="1200" dirty="0"/>
            <a:t>, </a:t>
          </a:r>
          <a:endParaRPr lang="nl-BE" sz="2200" kern="1200" dirty="0"/>
        </a:p>
      </dsp:txBody>
      <dsp:txXfrm>
        <a:off x="1506204" y="2749706"/>
        <a:ext cx="4775533" cy="2498568"/>
      </dsp:txXfrm>
    </dsp:sp>
    <dsp:sp modelId="{F2C17680-9679-A640-99A6-7816230A2C70}">
      <dsp:nvSpPr>
        <dsp:cNvPr id="0" name=""/>
        <dsp:cNvSpPr/>
      </dsp:nvSpPr>
      <dsp:spPr>
        <a:xfrm>
          <a:off x="184426" y="2998282"/>
          <a:ext cx="1256347" cy="1998854"/>
        </a:xfrm>
        <a:prstGeom prst="roundRect">
          <a:avLst>
            <a:gd name="adj" fmla="val 10000"/>
          </a:avLst>
        </a:prstGeom>
        <a:blipFill>
          <a:blip xmlns:r="http://schemas.openxmlformats.org/officeDocument/2006/relationships" r:embed="rId2"/>
          <a:srcRect/>
          <a:stretch>
            <a:fillRect l="-17000" r="-17000"/>
          </a:stretch>
        </a:blipFill>
        <a:ln>
          <a:noFill/>
        </a:ln>
        <a:effectLst>
          <a:outerShdw blurRad="38100" dist="25400" dir="5400000" rotWithShape="0">
            <a:srgbClr val="000000">
              <a:alpha val="75000"/>
            </a:srgbClr>
          </a:outerShdw>
        </a:effectLst>
        <a:scene3d>
          <a:camera prst="orthographicFront">
            <a:rot lat="0" lon="0" rev="0"/>
          </a:camera>
          <a:lightRig rig="threePt" dir="tl"/>
        </a:scene3d>
        <a:sp3d>
          <a:bevelT w="0" h="0"/>
        </a:sp3d>
      </dsp:spPr>
      <dsp:style>
        <a:lnRef idx="0">
          <a:scrgbClr r="0" g="0" b="0"/>
        </a:lnRef>
        <a:fillRef idx="1">
          <a:scrgbClr r="0" g="0" b="0"/>
        </a:fillRef>
        <a:effectRef idx="3">
          <a:scrgbClr r="0" g="0" b="0"/>
        </a:effectRef>
        <a:fontRef idx="minor"/>
      </dsp:style>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008AF27-A92D-994D-A1EB-CEFB13635752}">
      <dsp:nvSpPr>
        <dsp:cNvPr id="0" name=""/>
        <dsp:cNvSpPr/>
      </dsp:nvSpPr>
      <dsp:spPr>
        <a:xfrm>
          <a:off x="5509" y="239255"/>
          <a:ext cx="1646846" cy="1904327"/>
        </a:xfrm>
        <a:prstGeom prst="roundRect">
          <a:avLst>
            <a:gd name="adj" fmla="val 10000"/>
          </a:avLst>
        </a:prstGeom>
        <a:solidFill>
          <a:schemeClr val="accent4"/>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nl-NL" sz="1800" kern="1200" dirty="0" err="1"/>
            <a:t>Wisa</a:t>
          </a:r>
          <a:endParaRPr lang="nl-NL" sz="1800" kern="1200" dirty="0"/>
        </a:p>
        <a:p>
          <a:pPr marL="114300" lvl="1" indent="-114300" algn="l" defTabSz="622300">
            <a:lnSpc>
              <a:spcPct val="90000"/>
            </a:lnSpc>
            <a:spcBef>
              <a:spcPct val="0"/>
            </a:spcBef>
            <a:spcAft>
              <a:spcPct val="15000"/>
            </a:spcAft>
            <a:buChar char="•"/>
          </a:pPr>
          <a:r>
            <a:rPr lang="nl-NL" sz="1400" kern="1200" dirty="0"/>
            <a:t>Leerlingen</a:t>
          </a:r>
        </a:p>
        <a:p>
          <a:pPr marL="114300" lvl="1" indent="-114300" algn="l" defTabSz="622300">
            <a:lnSpc>
              <a:spcPct val="90000"/>
            </a:lnSpc>
            <a:spcBef>
              <a:spcPct val="0"/>
            </a:spcBef>
            <a:spcAft>
              <a:spcPct val="15000"/>
            </a:spcAft>
            <a:buChar char="•"/>
          </a:pPr>
          <a:r>
            <a:rPr lang="nl-NL" sz="1400" kern="1200" dirty="0"/>
            <a:t>Personeel</a:t>
          </a:r>
        </a:p>
        <a:p>
          <a:pPr marL="114300" lvl="1" indent="-114300" algn="l" defTabSz="622300">
            <a:lnSpc>
              <a:spcPct val="90000"/>
            </a:lnSpc>
            <a:spcBef>
              <a:spcPct val="0"/>
            </a:spcBef>
            <a:spcAft>
              <a:spcPct val="15000"/>
            </a:spcAft>
            <a:buChar char="•"/>
          </a:pPr>
          <a:r>
            <a:rPr lang="nl-NL" sz="1400" kern="1200" dirty="0"/>
            <a:t>Personen en groepen</a:t>
          </a:r>
        </a:p>
      </dsp:txBody>
      <dsp:txXfrm>
        <a:off x="53743" y="287489"/>
        <a:ext cx="1550378" cy="1807859"/>
      </dsp:txXfrm>
    </dsp:sp>
    <dsp:sp modelId="{AF2DAA7B-A02F-AB4E-BCF3-4ABEDA704E39}">
      <dsp:nvSpPr>
        <dsp:cNvPr id="0" name=""/>
        <dsp:cNvSpPr/>
      </dsp:nvSpPr>
      <dsp:spPr>
        <a:xfrm>
          <a:off x="1817041" y="987209"/>
          <a:ext cx="349131" cy="408418"/>
        </a:xfrm>
        <a:prstGeom prst="rightArrow">
          <a:avLst>
            <a:gd name="adj1" fmla="val 60000"/>
            <a:gd name="adj2" fmla="val 50000"/>
          </a:avLst>
        </a:prstGeom>
        <a:solidFill>
          <a:schemeClr val="accent4"/>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nl-NL" sz="1400" kern="1200"/>
        </a:p>
      </dsp:txBody>
      <dsp:txXfrm>
        <a:off x="1817041" y="1068893"/>
        <a:ext cx="244392" cy="245050"/>
      </dsp:txXfrm>
    </dsp:sp>
    <dsp:sp modelId="{299CCAD5-4324-9745-BDC1-87A382FB1CEE}">
      <dsp:nvSpPr>
        <dsp:cNvPr id="0" name=""/>
        <dsp:cNvSpPr/>
      </dsp:nvSpPr>
      <dsp:spPr>
        <a:xfrm>
          <a:off x="2311095" y="239255"/>
          <a:ext cx="1646846" cy="1904327"/>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nl-NL" sz="1800" kern="1200" dirty="0"/>
            <a:t>Beveiligings-groepen</a:t>
          </a:r>
        </a:p>
        <a:p>
          <a:pPr marL="114300" lvl="1" indent="-114300" algn="l" defTabSz="622300">
            <a:lnSpc>
              <a:spcPct val="90000"/>
            </a:lnSpc>
            <a:spcBef>
              <a:spcPct val="0"/>
            </a:spcBef>
            <a:spcAft>
              <a:spcPct val="15000"/>
            </a:spcAft>
            <a:buChar char="•"/>
          </a:pPr>
          <a:r>
            <a:rPr lang="nl-NL" sz="1400" kern="1200" dirty="0"/>
            <a:t>Klas</a:t>
          </a:r>
        </a:p>
        <a:p>
          <a:pPr marL="114300" lvl="1" indent="-114300" algn="l" defTabSz="622300">
            <a:lnSpc>
              <a:spcPct val="90000"/>
            </a:lnSpc>
            <a:spcBef>
              <a:spcPct val="0"/>
            </a:spcBef>
            <a:spcAft>
              <a:spcPct val="15000"/>
            </a:spcAft>
            <a:buChar char="•"/>
          </a:pPr>
          <a:r>
            <a:rPr lang="nl-NL" sz="1400" kern="1200" dirty="0"/>
            <a:t>Jaar</a:t>
          </a:r>
        </a:p>
        <a:p>
          <a:pPr marL="114300" lvl="1" indent="-114300" algn="l" defTabSz="622300">
            <a:lnSpc>
              <a:spcPct val="90000"/>
            </a:lnSpc>
            <a:spcBef>
              <a:spcPct val="0"/>
            </a:spcBef>
            <a:spcAft>
              <a:spcPct val="15000"/>
            </a:spcAft>
            <a:buChar char="•"/>
          </a:pPr>
          <a:r>
            <a:rPr lang="nl-NL" sz="1400" kern="1200" dirty="0"/>
            <a:t>Graad</a:t>
          </a:r>
        </a:p>
        <a:p>
          <a:pPr marL="114300" lvl="1" indent="-114300" algn="l" defTabSz="622300">
            <a:lnSpc>
              <a:spcPct val="90000"/>
            </a:lnSpc>
            <a:spcBef>
              <a:spcPct val="0"/>
            </a:spcBef>
            <a:spcAft>
              <a:spcPct val="15000"/>
            </a:spcAft>
            <a:buChar char="•"/>
          </a:pPr>
          <a:r>
            <a:rPr lang="nl-NL" sz="1400" kern="1200" dirty="0" err="1"/>
            <a:t>Nestbaar</a:t>
          </a:r>
          <a:endParaRPr lang="nl-NL" sz="1400" kern="1200" dirty="0"/>
        </a:p>
        <a:p>
          <a:pPr marL="114300" lvl="1" indent="-114300" algn="l" defTabSz="622300">
            <a:lnSpc>
              <a:spcPct val="90000"/>
            </a:lnSpc>
            <a:spcBef>
              <a:spcPct val="0"/>
            </a:spcBef>
            <a:spcAft>
              <a:spcPct val="15000"/>
            </a:spcAft>
            <a:buChar char="•"/>
          </a:pPr>
          <a:r>
            <a:rPr lang="nl-NL" sz="1400" kern="1200" dirty="0"/>
            <a:t>…</a:t>
          </a:r>
        </a:p>
      </dsp:txBody>
      <dsp:txXfrm>
        <a:off x="2359329" y="287489"/>
        <a:ext cx="1550378" cy="1807859"/>
      </dsp:txXfrm>
    </dsp:sp>
    <dsp:sp modelId="{28498A90-32D0-2543-9220-607DAD8C1DB7}">
      <dsp:nvSpPr>
        <dsp:cNvPr id="0" name=""/>
        <dsp:cNvSpPr/>
      </dsp:nvSpPr>
      <dsp:spPr>
        <a:xfrm>
          <a:off x="4122627" y="987209"/>
          <a:ext cx="349131" cy="408418"/>
        </a:xfrm>
        <a:prstGeom prst="rightArrow">
          <a:avLst>
            <a:gd name="adj1" fmla="val 60000"/>
            <a:gd name="adj2" fmla="val 50000"/>
          </a:avLst>
        </a:prstGeom>
        <a:noFill/>
        <a:ln>
          <a:solidFill>
            <a:schemeClr val="accent1"/>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nl-NL" sz="1400" kern="1200"/>
        </a:p>
      </dsp:txBody>
      <dsp:txXfrm>
        <a:off x="4122627" y="1068893"/>
        <a:ext cx="244392" cy="245050"/>
      </dsp:txXfrm>
    </dsp:sp>
    <dsp:sp modelId="{C7BEA708-C7CA-E44A-8D1E-A2E637B81ED0}">
      <dsp:nvSpPr>
        <dsp:cNvPr id="0" name=""/>
        <dsp:cNvSpPr/>
      </dsp:nvSpPr>
      <dsp:spPr>
        <a:xfrm>
          <a:off x="4616681" y="239255"/>
          <a:ext cx="1646846" cy="1904327"/>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nl-NL" sz="1800" kern="1200" dirty="0"/>
            <a:t>Office 365 groepen en Teams</a:t>
          </a:r>
        </a:p>
        <a:p>
          <a:pPr marL="114300" lvl="1" indent="-114300" algn="l" defTabSz="622300">
            <a:lnSpc>
              <a:spcPct val="90000"/>
            </a:lnSpc>
            <a:spcBef>
              <a:spcPct val="0"/>
            </a:spcBef>
            <a:spcAft>
              <a:spcPct val="15000"/>
            </a:spcAft>
            <a:buChar char="•"/>
          </a:pPr>
          <a:r>
            <a:rPr lang="nl-NL" sz="1400" kern="1200" dirty="0"/>
            <a:t>Vak</a:t>
          </a:r>
        </a:p>
        <a:p>
          <a:pPr marL="114300" lvl="1" indent="-114300" algn="l" defTabSz="622300">
            <a:lnSpc>
              <a:spcPct val="90000"/>
            </a:lnSpc>
            <a:spcBef>
              <a:spcPct val="0"/>
            </a:spcBef>
            <a:spcAft>
              <a:spcPct val="15000"/>
            </a:spcAft>
            <a:buChar char="•"/>
          </a:pPr>
          <a:r>
            <a:rPr lang="nl-NL" sz="1400" kern="1200" dirty="0"/>
            <a:t>Project</a:t>
          </a:r>
        </a:p>
        <a:p>
          <a:pPr marL="114300" lvl="1" indent="-114300" algn="l" defTabSz="622300">
            <a:lnSpc>
              <a:spcPct val="90000"/>
            </a:lnSpc>
            <a:spcBef>
              <a:spcPct val="0"/>
            </a:spcBef>
            <a:spcAft>
              <a:spcPct val="15000"/>
            </a:spcAft>
            <a:buChar char="•"/>
          </a:pPr>
          <a:r>
            <a:rPr lang="nl-NL" sz="1400" kern="1200" dirty="0"/>
            <a:t>OP MAAT</a:t>
          </a:r>
        </a:p>
      </dsp:txBody>
      <dsp:txXfrm>
        <a:off x="4664915" y="287489"/>
        <a:ext cx="1550378" cy="1807859"/>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5570A3-74FB-7E43-8452-CE98ED46F92C}">
      <dsp:nvSpPr>
        <dsp:cNvPr id="0" name=""/>
        <dsp:cNvSpPr/>
      </dsp:nvSpPr>
      <dsp:spPr>
        <a:xfrm>
          <a:off x="0" y="0"/>
          <a:ext cx="10576558" cy="5087527"/>
        </a:xfrm>
        <a:prstGeom prst="roundRect">
          <a:avLst>
            <a:gd name="adj" fmla="val 85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94310" tIns="194310" rIns="194310" bIns="3948486" numCol="1" spcCol="1270" anchor="t" anchorCtr="0">
          <a:noAutofit/>
        </a:bodyPr>
        <a:lstStyle/>
        <a:p>
          <a:pPr marL="0" lvl="0" indent="0" algn="l" defTabSz="2266950">
            <a:lnSpc>
              <a:spcPct val="90000"/>
            </a:lnSpc>
            <a:spcBef>
              <a:spcPct val="0"/>
            </a:spcBef>
            <a:spcAft>
              <a:spcPct val="35000"/>
            </a:spcAft>
            <a:buNone/>
          </a:pPr>
          <a:r>
            <a:rPr lang="nl-NL" sz="5100" kern="1200" dirty="0"/>
            <a:t>media consumeren</a:t>
          </a:r>
        </a:p>
      </dsp:txBody>
      <dsp:txXfrm>
        <a:off x="126657" y="126657"/>
        <a:ext cx="10323244" cy="4834213"/>
      </dsp:txXfrm>
    </dsp:sp>
    <dsp:sp modelId="{13331338-5EA7-2843-9966-C317DDB1AD67}">
      <dsp:nvSpPr>
        <dsp:cNvPr id="0" name=""/>
        <dsp:cNvSpPr/>
      </dsp:nvSpPr>
      <dsp:spPr>
        <a:xfrm>
          <a:off x="264413" y="1271881"/>
          <a:ext cx="1586483" cy="1740639"/>
        </a:xfrm>
        <a:prstGeom prst="roundRect">
          <a:avLst>
            <a:gd name="adj" fmla="val 10500"/>
          </a:avLst>
        </a:prstGeom>
        <a:solidFill>
          <a:schemeClr val="lt1">
            <a:alpha val="90000"/>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nl-BE" sz="1400" kern="1200" dirty="0"/>
            <a:t>Tablet</a:t>
          </a:r>
        </a:p>
        <a:p>
          <a:pPr marL="57150" lvl="1" indent="-57150" algn="l" defTabSz="488950">
            <a:lnSpc>
              <a:spcPct val="90000"/>
            </a:lnSpc>
            <a:spcBef>
              <a:spcPct val="0"/>
            </a:spcBef>
            <a:spcAft>
              <a:spcPct val="15000"/>
            </a:spcAft>
            <a:buChar char="•"/>
          </a:pPr>
          <a:r>
            <a:rPr lang="nl-BE" sz="1100" kern="1200" dirty="0"/>
            <a:t>Draagbaar</a:t>
          </a:r>
        </a:p>
        <a:p>
          <a:pPr marL="57150" lvl="1" indent="-57150" algn="l" defTabSz="488950">
            <a:lnSpc>
              <a:spcPct val="90000"/>
            </a:lnSpc>
            <a:spcBef>
              <a:spcPct val="0"/>
            </a:spcBef>
            <a:spcAft>
              <a:spcPct val="15000"/>
            </a:spcAft>
            <a:buChar char="•"/>
          </a:pPr>
          <a:r>
            <a:rPr lang="nl-NL" sz="1100" kern="1200" dirty="0"/>
            <a:t>Touch scherm (schrijven)</a:t>
          </a:r>
        </a:p>
      </dsp:txBody>
      <dsp:txXfrm>
        <a:off x="313203" y="1320671"/>
        <a:ext cx="1488903" cy="1643059"/>
      </dsp:txXfrm>
    </dsp:sp>
    <dsp:sp modelId="{051E8FF4-3792-6247-8068-639130BE9211}">
      <dsp:nvSpPr>
        <dsp:cNvPr id="0" name=""/>
        <dsp:cNvSpPr/>
      </dsp:nvSpPr>
      <dsp:spPr>
        <a:xfrm>
          <a:off x="264413" y="3090063"/>
          <a:ext cx="1586483" cy="1740639"/>
        </a:xfrm>
        <a:prstGeom prst="roundRect">
          <a:avLst>
            <a:gd name="adj" fmla="val 10500"/>
          </a:avLst>
        </a:prstGeom>
        <a:solidFill>
          <a:schemeClr val="lt1">
            <a:alpha val="90000"/>
            <a:hueOff val="0"/>
            <a:satOff val="0"/>
            <a:lumOff val="0"/>
            <a:alphaOff val="0"/>
          </a:schemeClr>
        </a:solidFill>
        <a:ln w="15875"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nl-BE" sz="1400" kern="1200" dirty="0"/>
            <a:t>Smartphone</a:t>
          </a:r>
          <a:endParaRPr lang="en-US" sz="1400" kern="1200" dirty="0"/>
        </a:p>
        <a:p>
          <a:pPr marL="57150" lvl="1" indent="-57150" algn="l" defTabSz="488950">
            <a:lnSpc>
              <a:spcPct val="90000"/>
            </a:lnSpc>
            <a:spcBef>
              <a:spcPct val="0"/>
            </a:spcBef>
            <a:spcAft>
              <a:spcPct val="15000"/>
            </a:spcAft>
            <a:buChar char="•"/>
          </a:pPr>
          <a:r>
            <a:rPr lang="nl-BE" sz="1100" kern="1200" dirty="0"/>
            <a:t>Compact</a:t>
          </a:r>
        </a:p>
        <a:p>
          <a:pPr marL="57150" lvl="1" indent="-57150" algn="l" defTabSz="488950">
            <a:lnSpc>
              <a:spcPct val="90000"/>
            </a:lnSpc>
            <a:spcBef>
              <a:spcPct val="0"/>
            </a:spcBef>
            <a:spcAft>
              <a:spcPct val="15000"/>
            </a:spcAft>
            <a:buChar char="•"/>
          </a:pPr>
          <a:r>
            <a:rPr lang="nl-BE" sz="1100" kern="1200" dirty="0"/>
            <a:t>Mobiel</a:t>
          </a:r>
        </a:p>
        <a:p>
          <a:pPr marL="57150" lvl="1" indent="-57150" algn="l" defTabSz="488950">
            <a:lnSpc>
              <a:spcPct val="90000"/>
            </a:lnSpc>
            <a:spcBef>
              <a:spcPct val="0"/>
            </a:spcBef>
            <a:spcAft>
              <a:spcPct val="15000"/>
            </a:spcAft>
            <a:buChar char="•"/>
          </a:pPr>
          <a:r>
            <a:rPr lang="nl-BE" sz="1100" kern="1200" dirty="0"/>
            <a:t>Beperkte functies</a:t>
          </a:r>
        </a:p>
      </dsp:txBody>
      <dsp:txXfrm>
        <a:off x="313203" y="3138853"/>
        <a:ext cx="1488903" cy="1643059"/>
      </dsp:txXfrm>
    </dsp:sp>
    <dsp:sp modelId="{AE0F9E16-D63E-0142-ACE3-08DB31EC1A00}">
      <dsp:nvSpPr>
        <dsp:cNvPr id="0" name=""/>
        <dsp:cNvSpPr/>
      </dsp:nvSpPr>
      <dsp:spPr>
        <a:xfrm>
          <a:off x="2115311" y="1271881"/>
          <a:ext cx="8196832" cy="3561268"/>
        </a:xfrm>
        <a:prstGeom prst="roundRect">
          <a:avLst>
            <a:gd name="adj" fmla="val 105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94310" tIns="194310" rIns="194310" bIns="2261406" numCol="1" spcCol="1270" anchor="t" anchorCtr="0">
          <a:noAutofit/>
        </a:bodyPr>
        <a:lstStyle/>
        <a:p>
          <a:pPr marL="0" lvl="0" indent="0" algn="l" defTabSz="2266950">
            <a:lnSpc>
              <a:spcPct val="90000"/>
            </a:lnSpc>
            <a:spcBef>
              <a:spcPct val="0"/>
            </a:spcBef>
            <a:spcAft>
              <a:spcPct val="35000"/>
            </a:spcAft>
            <a:buNone/>
          </a:pPr>
          <a:r>
            <a:rPr lang="nl-NL" sz="5100" kern="1200" dirty="0"/>
            <a:t>Media produceren</a:t>
          </a:r>
        </a:p>
      </dsp:txBody>
      <dsp:txXfrm>
        <a:off x="2224832" y="1381402"/>
        <a:ext cx="7977790" cy="3342226"/>
      </dsp:txXfrm>
    </dsp:sp>
    <dsp:sp modelId="{C3E58E8B-68ED-CA4A-B1C7-79F7313A9A84}">
      <dsp:nvSpPr>
        <dsp:cNvPr id="0" name=""/>
        <dsp:cNvSpPr/>
      </dsp:nvSpPr>
      <dsp:spPr>
        <a:xfrm>
          <a:off x="2320232" y="2874452"/>
          <a:ext cx="1916329" cy="1602571"/>
        </a:xfrm>
        <a:prstGeom prst="roundRect">
          <a:avLst>
            <a:gd name="adj" fmla="val 10500"/>
          </a:avLst>
        </a:prstGeom>
        <a:solidFill>
          <a:schemeClr val="lt1">
            <a:alpha val="90000"/>
            <a:hueOff val="0"/>
            <a:satOff val="0"/>
            <a:lumOff val="0"/>
            <a:alphaOff val="0"/>
          </a:schemeClr>
        </a:solidFill>
        <a:ln w="15875"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nl-BE" sz="1400" kern="1200" dirty="0"/>
            <a:t>Laptop</a:t>
          </a:r>
        </a:p>
        <a:p>
          <a:pPr marL="57150" lvl="1" indent="-57150" algn="l" defTabSz="488950">
            <a:lnSpc>
              <a:spcPct val="90000"/>
            </a:lnSpc>
            <a:spcBef>
              <a:spcPct val="0"/>
            </a:spcBef>
            <a:spcAft>
              <a:spcPct val="15000"/>
            </a:spcAft>
            <a:buChar char="•"/>
          </a:pPr>
          <a:r>
            <a:rPr lang="nl-BE" sz="1100" kern="1200" dirty="0"/>
            <a:t>Toetsenbord</a:t>
          </a:r>
        </a:p>
        <a:p>
          <a:pPr marL="57150" lvl="1" indent="-57150" algn="l" defTabSz="488950">
            <a:lnSpc>
              <a:spcPct val="90000"/>
            </a:lnSpc>
            <a:spcBef>
              <a:spcPct val="0"/>
            </a:spcBef>
            <a:spcAft>
              <a:spcPct val="15000"/>
            </a:spcAft>
            <a:buChar char="•"/>
          </a:pPr>
          <a:r>
            <a:rPr lang="nl-BE" sz="1100" kern="1200" dirty="0"/>
            <a:t>Volwaardige software</a:t>
          </a:r>
        </a:p>
      </dsp:txBody>
      <dsp:txXfrm>
        <a:off x="2369517" y="2923737"/>
        <a:ext cx="1817759" cy="1504001"/>
      </dsp:txXfrm>
    </dsp:sp>
    <dsp:sp modelId="{4D1E735C-6130-5745-9776-8567D3AAAFF1}">
      <dsp:nvSpPr>
        <dsp:cNvPr id="0" name=""/>
        <dsp:cNvSpPr/>
      </dsp:nvSpPr>
      <dsp:spPr>
        <a:xfrm>
          <a:off x="4275604" y="2874452"/>
          <a:ext cx="1916329" cy="1602571"/>
        </a:xfrm>
        <a:prstGeom prst="roundRect">
          <a:avLst>
            <a:gd name="adj" fmla="val 10500"/>
          </a:avLst>
        </a:prstGeom>
        <a:solidFill>
          <a:schemeClr val="lt1">
            <a:alpha val="90000"/>
            <a:hueOff val="0"/>
            <a:satOff val="0"/>
            <a:lumOff val="0"/>
            <a:alphaOff val="0"/>
          </a:schemeClr>
        </a:solidFill>
        <a:ln w="15875"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nl-BE" sz="1400" kern="1200" dirty="0"/>
            <a:t>Hybride</a:t>
          </a:r>
        </a:p>
        <a:p>
          <a:pPr marL="57150" lvl="1" indent="-57150" algn="l" defTabSz="488950">
            <a:lnSpc>
              <a:spcPct val="90000"/>
            </a:lnSpc>
            <a:spcBef>
              <a:spcPct val="0"/>
            </a:spcBef>
            <a:spcAft>
              <a:spcPct val="15000"/>
            </a:spcAft>
            <a:buChar char="•"/>
          </a:pPr>
          <a:r>
            <a:rPr lang="nl-BE" sz="1100" kern="1200" dirty="0"/>
            <a:t>Chromebook!: cloud-only</a:t>
          </a:r>
        </a:p>
        <a:p>
          <a:pPr marL="57150" lvl="1" indent="-57150" algn="l" defTabSz="488950">
            <a:lnSpc>
              <a:spcPct val="90000"/>
            </a:lnSpc>
            <a:spcBef>
              <a:spcPct val="0"/>
            </a:spcBef>
            <a:spcAft>
              <a:spcPct val="15000"/>
            </a:spcAft>
            <a:buChar char="•"/>
          </a:pPr>
          <a:r>
            <a:rPr lang="nl-BE" sz="1100" kern="1200" dirty="0"/>
            <a:t>Voordelen van laptop gecombineerd met touch scherm.</a:t>
          </a:r>
        </a:p>
        <a:p>
          <a:pPr marL="57150" lvl="1" indent="-57150" algn="l" defTabSz="488950">
            <a:lnSpc>
              <a:spcPct val="90000"/>
            </a:lnSpc>
            <a:spcBef>
              <a:spcPct val="0"/>
            </a:spcBef>
            <a:spcAft>
              <a:spcPct val="15000"/>
            </a:spcAft>
            <a:buChar char="•"/>
          </a:pPr>
          <a:r>
            <a:rPr lang="nl-BE" sz="1100" kern="1200" dirty="0"/>
            <a:t>Mobieler. 360°</a:t>
          </a:r>
        </a:p>
      </dsp:txBody>
      <dsp:txXfrm>
        <a:off x="4324889" y="2923737"/>
        <a:ext cx="1817759" cy="1504001"/>
      </dsp:txXfrm>
    </dsp:sp>
    <dsp:sp modelId="{BA5A06CC-E401-BD4C-85CC-6416794A1B73}">
      <dsp:nvSpPr>
        <dsp:cNvPr id="0" name=""/>
        <dsp:cNvSpPr/>
      </dsp:nvSpPr>
      <dsp:spPr>
        <a:xfrm>
          <a:off x="6230976" y="2874452"/>
          <a:ext cx="1916329" cy="1602571"/>
        </a:xfrm>
        <a:prstGeom prst="roundRect">
          <a:avLst>
            <a:gd name="adj" fmla="val 10500"/>
          </a:avLst>
        </a:prstGeom>
        <a:solidFill>
          <a:schemeClr val="lt1">
            <a:alpha val="90000"/>
            <a:hueOff val="0"/>
            <a:satOff val="0"/>
            <a:lumOff val="0"/>
            <a:alphaOff val="0"/>
          </a:schemeClr>
        </a:solidFill>
        <a:ln w="15875"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nl-BE" sz="1400" kern="1200" dirty="0"/>
            <a:t>Desktop</a:t>
          </a:r>
        </a:p>
        <a:p>
          <a:pPr marL="57150" lvl="1" indent="-57150" algn="l" defTabSz="488950">
            <a:lnSpc>
              <a:spcPct val="90000"/>
            </a:lnSpc>
            <a:spcBef>
              <a:spcPct val="0"/>
            </a:spcBef>
            <a:spcAft>
              <a:spcPct val="15000"/>
            </a:spcAft>
            <a:buChar char="•"/>
          </a:pPr>
          <a:r>
            <a:rPr lang="nl-NL" sz="1100" kern="1200" dirty="0"/>
            <a:t>Vast. Kan je ook vastzetten.</a:t>
          </a:r>
        </a:p>
        <a:p>
          <a:pPr marL="57150" lvl="1" indent="-57150" algn="l" defTabSz="488950">
            <a:lnSpc>
              <a:spcPct val="90000"/>
            </a:lnSpc>
            <a:spcBef>
              <a:spcPct val="0"/>
            </a:spcBef>
            <a:spcAft>
              <a:spcPct val="15000"/>
            </a:spcAft>
            <a:buChar char="•"/>
          </a:pPr>
          <a:r>
            <a:rPr lang="nl-NL" sz="1100" kern="1200" dirty="0"/>
            <a:t>(vaak) standaard componenten = vlotter onderhoud bij defect.</a:t>
          </a:r>
        </a:p>
        <a:p>
          <a:pPr marL="57150" lvl="1" indent="-57150" algn="l" defTabSz="488950">
            <a:lnSpc>
              <a:spcPct val="90000"/>
            </a:lnSpc>
            <a:spcBef>
              <a:spcPct val="0"/>
            </a:spcBef>
            <a:spcAft>
              <a:spcPct val="15000"/>
            </a:spcAft>
            <a:buChar char="•"/>
          </a:pPr>
          <a:r>
            <a:rPr lang="nl-NL" sz="1100" kern="1200" dirty="0"/>
            <a:t>Klasindeling ligt vast.</a:t>
          </a:r>
        </a:p>
      </dsp:txBody>
      <dsp:txXfrm>
        <a:off x="6280261" y="2923737"/>
        <a:ext cx="1817759" cy="1504001"/>
      </dsp:txXfrm>
    </dsp:sp>
    <dsp:sp modelId="{DD8B0ACF-6AF3-EC4B-85AA-B562F1434A81}">
      <dsp:nvSpPr>
        <dsp:cNvPr id="0" name=""/>
        <dsp:cNvSpPr/>
      </dsp:nvSpPr>
      <dsp:spPr>
        <a:xfrm>
          <a:off x="8186348" y="2874452"/>
          <a:ext cx="1916329" cy="1602571"/>
        </a:xfrm>
        <a:prstGeom prst="roundRect">
          <a:avLst>
            <a:gd name="adj" fmla="val 10500"/>
          </a:avLst>
        </a:prstGeom>
        <a:solidFill>
          <a:schemeClr val="lt1">
            <a:alpha val="90000"/>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nl-BE" sz="1400" kern="1200" dirty="0"/>
            <a:t>Thin client</a:t>
          </a:r>
        </a:p>
        <a:p>
          <a:pPr marL="57150" lvl="1" indent="-57150" algn="l" defTabSz="488950">
            <a:lnSpc>
              <a:spcPct val="90000"/>
            </a:lnSpc>
            <a:spcBef>
              <a:spcPct val="0"/>
            </a:spcBef>
            <a:spcAft>
              <a:spcPct val="15000"/>
            </a:spcAft>
            <a:buChar char="•"/>
          </a:pPr>
          <a:r>
            <a:rPr lang="nl-NL" sz="1100" kern="1200" dirty="0"/>
            <a:t>Toestel is enkel </a:t>
          </a:r>
          <a:r>
            <a:rPr lang="nl-NL" sz="1100" kern="1200" dirty="0" err="1"/>
            <a:t>togang</a:t>
          </a:r>
          <a:r>
            <a:rPr lang="nl-NL" sz="1100" kern="1200" dirty="0"/>
            <a:t> tot bronnen op server.</a:t>
          </a:r>
        </a:p>
        <a:p>
          <a:pPr marL="57150" lvl="1" indent="-57150" algn="l" defTabSz="488950">
            <a:lnSpc>
              <a:spcPct val="90000"/>
            </a:lnSpc>
            <a:spcBef>
              <a:spcPct val="0"/>
            </a:spcBef>
            <a:spcAft>
              <a:spcPct val="15000"/>
            </a:spcAft>
            <a:buChar char="•"/>
          </a:pPr>
          <a:r>
            <a:rPr lang="nl-NL" sz="1100" kern="1200" dirty="0"/>
            <a:t>Server vereist.</a:t>
          </a:r>
        </a:p>
      </dsp:txBody>
      <dsp:txXfrm>
        <a:off x="8235633" y="2923737"/>
        <a:ext cx="1817759" cy="1504001"/>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8FDEDD0-D7D6-4DFE-8266-DAD2D5DDB354}">
      <dsp:nvSpPr>
        <dsp:cNvPr id="0" name=""/>
        <dsp:cNvSpPr/>
      </dsp:nvSpPr>
      <dsp:spPr>
        <a:xfrm>
          <a:off x="0" y="0"/>
          <a:ext cx="10579607" cy="0"/>
        </a:xfrm>
        <a:prstGeom prst="line">
          <a:avLst/>
        </a:prstGeom>
        <a:solidFill>
          <a:schemeClr val="accent3">
            <a:hueOff val="0"/>
            <a:satOff val="0"/>
            <a:lumOff val="0"/>
            <a:alphaOff val="0"/>
          </a:schemeClr>
        </a:solidFill>
        <a:ln w="15875" cap="flat" cmpd="sng" algn="ctr">
          <a:solidFill>
            <a:schemeClr val="accent3">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56F26370-A786-4B7D-B7C3-986DFA798E3B}">
      <dsp:nvSpPr>
        <dsp:cNvPr id="0" name=""/>
        <dsp:cNvSpPr/>
      </dsp:nvSpPr>
      <dsp:spPr>
        <a:xfrm>
          <a:off x="0" y="0"/>
          <a:ext cx="10579607" cy="7609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marL="0" lvl="0" indent="0" algn="l" defTabSz="1289050">
            <a:lnSpc>
              <a:spcPct val="90000"/>
            </a:lnSpc>
            <a:spcBef>
              <a:spcPct val="0"/>
            </a:spcBef>
            <a:spcAft>
              <a:spcPct val="35000"/>
            </a:spcAft>
            <a:buNone/>
          </a:pPr>
          <a:r>
            <a:rPr lang="en-US" sz="2900" u="sng" kern="1200"/>
            <a:t>Elke</a:t>
          </a:r>
          <a:r>
            <a:rPr lang="en-US" sz="2900" kern="1200"/>
            <a:t> leerling beschikt op </a:t>
          </a:r>
          <a:r>
            <a:rPr lang="en-US" sz="2900" u="sng" kern="1200"/>
            <a:t>elk</a:t>
          </a:r>
          <a:r>
            <a:rPr lang="en-US" sz="2900" kern="1200"/>
            <a:t> moment over een </a:t>
          </a:r>
          <a:r>
            <a:rPr lang="en-US" sz="2900" u="sng" kern="1200"/>
            <a:t>eigen</a:t>
          </a:r>
          <a:r>
            <a:rPr lang="en-US" sz="2900" kern="1200"/>
            <a:t> toestel</a:t>
          </a:r>
        </a:p>
      </dsp:txBody>
      <dsp:txXfrm>
        <a:off x="0" y="0"/>
        <a:ext cx="10579607" cy="760943"/>
      </dsp:txXfrm>
    </dsp:sp>
    <dsp:sp modelId="{601E6691-DA9B-4D99-8491-FCEFBE3ADE8C}">
      <dsp:nvSpPr>
        <dsp:cNvPr id="0" name=""/>
        <dsp:cNvSpPr/>
      </dsp:nvSpPr>
      <dsp:spPr>
        <a:xfrm>
          <a:off x="0" y="760943"/>
          <a:ext cx="10579607" cy="0"/>
        </a:xfrm>
        <a:prstGeom prst="line">
          <a:avLst/>
        </a:prstGeom>
        <a:solidFill>
          <a:schemeClr val="accent3">
            <a:hueOff val="0"/>
            <a:satOff val="0"/>
            <a:lumOff val="0"/>
            <a:alphaOff val="0"/>
          </a:schemeClr>
        </a:solidFill>
        <a:ln w="15875" cap="flat" cmpd="sng" algn="ctr">
          <a:solidFill>
            <a:schemeClr val="accent3">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97A71FEC-8FA5-42DB-AA67-1A066616C1BF}">
      <dsp:nvSpPr>
        <dsp:cNvPr id="0" name=""/>
        <dsp:cNvSpPr/>
      </dsp:nvSpPr>
      <dsp:spPr>
        <a:xfrm>
          <a:off x="0" y="760943"/>
          <a:ext cx="10579607" cy="7609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marL="0" lvl="0" indent="0" algn="l" defTabSz="1289050">
            <a:lnSpc>
              <a:spcPct val="90000"/>
            </a:lnSpc>
            <a:spcBef>
              <a:spcPct val="0"/>
            </a:spcBef>
            <a:spcAft>
              <a:spcPct val="35000"/>
            </a:spcAft>
            <a:buNone/>
          </a:pPr>
          <a:r>
            <a:rPr lang="en-US" sz="2900" kern="1200"/>
            <a:t>Identieke toestellen = snel aan de slag in de les</a:t>
          </a:r>
        </a:p>
      </dsp:txBody>
      <dsp:txXfrm>
        <a:off x="0" y="760943"/>
        <a:ext cx="10579607" cy="760943"/>
      </dsp:txXfrm>
    </dsp:sp>
    <dsp:sp modelId="{10BD1D74-5F93-4E44-AB5C-187067B5BAAE}">
      <dsp:nvSpPr>
        <dsp:cNvPr id="0" name=""/>
        <dsp:cNvSpPr/>
      </dsp:nvSpPr>
      <dsp:spPr>
        <a:xfrm>
          <a:off x="0" y="1521886"/>
          <a:ext cx="10579607" cy="0"/>
        </a:xfrm>
        <a:prstGeom prst="line">
          <a:avLst/>
        </a:prstGeom>
        <a:solidFill>
          <a:schemeClr val="accent3">
            <a:hueOff val="0"/>
            <a:satOff val="0"/>
            <a:lumOff val="0"/>
            <a:alphaOff val="0"/>
          </a:schemeClr>
        </a:solidFill>
        <a:ln w="15875" cap="flat" cmpd="sng" algn="ctr">
          <a:solidFill>
            <a:schemeClr val="accent3">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B2493B56-3F43-4881-AF16-0FFD65F974BD}">
      <dsp:nvSpPr>
        <dsp:cNvPr id="0" name=""/>
        <dsp:cNvSpPr/>
      </dsp:nvSpPr>
      <dsp:spPr>
        <a:xfrm>
          <a:off x="0" y="1521886"/>
          <a:ext cx="10579607" cy="7609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marL="0" lvl="0" indent="0" algn="l" defTabSz="1289050">
            <a:lnSpc>
              <a:spcPct val="90000"/>
            </a:lnSpc>
            <a:spcBef>
              <a:spcPct val="0"/>
            </a:spcBef>
            <a:spcAft>
              <a:spcPct val="35000"/>
            </a:spcAft>
            <a:buNone/>
          </a:pPr>
          <a:r>
            <a:rPr lang="en-US" sz="2900" kern="1200"/>
            <a:t>Vlottere digitale communicatie</a:t>
          </a:r>
        </a:p>
      </dsp:txBody>
      <dsp:txXfrm>
        <a:off x="0" y="1521886"/>
        <a:ext cx="10579607" cy="760943"/>
      </dsp:txXfrm>
    </dsp:sp>
    <dsp:sp modelId="{65730898-FD91-4346-AAD3-817257DF51FE}">
      <dsp:nvSpPr>
        <dsp:cNvPr id="0" name=""/>
        <dsp:cNvSpPr/>
      </dsp:nvSpPr>
      <dsp:spPr>
        <a:xfrm>
          <a:off x="0" y="2282829"/>
          <a:ext cx="10579607" cy="0"/>
        </a:xfrm>
        <a:prstGeom prst="line">
          <a:avLst/>
        </a:prstGeom>
        <a:solidFill>
          <a:schemeClr val="accent3">
            <a:hueOff val="0"/>
            <a:satOff val="0"/>
            <a:lumOff val="0"/>
            <a:alphaOff val="0"/>
          </a:schemeClr>
        </a:solidFill>
        <a:ln w="15875" cap="flat" cmpd="sng" algn="ctr">
          <a:solidFill>
            <a:schemeClr val="accent3">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51B11E1E-3948-4D13-B340-09F0476D284C}">
      <dsp:nvSpPr>
        <dsp:cNvPr id="0" name=""/>
        <dsp:cNvSpPr/>
      </dsp:nvSpPr>
      <dsp:spPr>
        <a:xfrm>
          <a:off x="0" y="2282829"/>
          <a:ext cx="10579607" cy="7609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marL="0" lvl="0" indent="0" algn="l" defTabSz="1289050">
            <a:lnSpc>
              <a:spcPct val="90000"/>
            </a:lnSpc>
            <a:spcBef>
              <a:spcPct val="0"/>
            </a:spcBef>
            <a:spcAft>
              <a:spcPct val="35000"/>
            </a:spcAft>
            <a:buNone/>
          </a:pPr>
          <a:r>
            <a:rPr lang="en-US" sz="2900" kern="1200" dirty="0" err="1"/>
            <a:t>Verschuiving</a:t>
          </a:r>
          <a:r>
            <a:rPr lang="en-US" sz="2900" kern="1200" dirty="0"/>
            <a:t> van IT budget </a:t>
          </a:r>
          <a:r>
            <a:rPr lang="en-US" sz="2900" kern="1200" dirty="0" err="1"/>
            <a:t>naar</a:t>
          </a:r>
          <a:r>
            <a:rPr lang="en-US" sz="2900" kern="1200" dirty="0"/>
            <a:t> </a:t>
          </a:r>
          <a:r>
            <a:rPr lang="en-US" sz="2900" kern="1200" dirty="0" err="1"/>
            <a:t>o.a</a:t>
          </a:r>
          <a:r>
            <a:rPr lang="en-US" sz="2900" kern="1200" dirty="0"/>
            <a:t>. </a:t>
          </a:r>
          <a:r>
            <a:rPr lang="en-US" sz="2900" kern="1200" dirty="0" err="1"/>
            <a:t>wifi</a:t>
          </a:r>
          <a:r>
            <a:rPr lang="en-US" sz="2900" kern="1200" dirty="0"/>
            <a:t>, touchscreen,...</a:t>
          </a:r>
        </a:p>
      </dsp:txBody>
      <dsp:txXfrm>
        <a:off x="0" y="2282829"/>
        <a:ext cx="10579607" cy="760943"/>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2D3D83-42D0-8A43-974A-FD51CD0D62A4}">
      <dsp:nvSpPr>
        <dsp:cNvPr id="0" name=""/>
        <dsp:cNvSpPr/>
      </dsp:nvSpPr>
      <dsp:spPr>
        <a:xfrm>
          <a:off x="0" y="420119"/>
          <a:ext cx="2975514" cy="1889451"/>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AFB7224-810D-2E4B-B99F-714D855D5C48}">
      <dsp:nvSpPr>
        <dsp:cNvPr id="0" name=""/>
        <dsp:cNvSpPr/>
      </dsp:nvSpPr>
      <dsp:spPr>
        <a:xfrm>
          <a:off x="330612" y="734201"/>
          <a:ext cx="2975514" cy="1889451"/>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nl-NL" sz="2300" kern="1200"/>
            <a:t>Maak meerjarenplanning op</a:t>
          </a:r>
          <a:endParaRPr lang="en-US" sz="2300" kern="1200"/>
        </a:p>
      </dsp:txBody>
      <dsp:txXfrm>
        <a:off x="385952" y="789541"/>
        <a:ext cx="2864834" cy="1778771"/>
      </dsp:txXfrm>
    </dsp:sp>
    <dsp:sp modelId="{22FC1B42-3F97-D747-A5B3-55A9680FF504}">
      <dsp:nvSpPr>
        <dsp:cNvPr id="0" name=""/>
        <dsp:cNvSpPr/>
      </dsp:nvSpPr>
      <dsp:spPr>
        <a:xfrm>
          <a:off x="3636739" y="420119"/>
          <a:ext cx="2975514" cy="1889451"/>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16FB31B-BFE3-9740-9C67-BC439DBA646E}">
      <dsp:nvSpPr>
        <dsp:cNvPr id="0" name=""/>
        <dsp:cNvSpPr/>
      </dsp:nvSpPr>
      <dsp:spPr>
        <a:xfrm>
          <a:off x="3967352" y="734201"/>
          <a:ext cx="2975514" cy="1889451"/>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nl-NL" sz="2300" kern="1200"/>
            <a:t>Koop consistent</a:t>
          </a:r>
          <a:endParaRPr lang="en-US" sz="2300" kern="1200"/>
        </a:p>
      </dsp:txBody>
      <dsp:txXfrm>
        <a:off x="4022692" y="789541"/>
        <a:ext cx="2864834" cy="1778771"/>
      </dsp:txXfrm>
    </dsp:sp>
    <dsp:sp modelId="{D457DB86-7CDF-2942-B42B-09DC693F11EC}">
      <dsp:nvSpPr>
        <dsp:cNvPr id="0" name=""/>
        <dsp:cNvSpPr/>
      </dsp:nvSpPr>
      <dsp:spPr>
        <a:xfrm>
          <a:off x="7273479" y="420119"/>
          <a:ext cx="2975514" cy="1889451"/>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735E29B-5CDD-4F42-A9AA-ABCC4916C9F4}">
      <dsp:nvSpPr>
        <dsp:cNvPr id="0" name=""/>
        <dsp:cNvSpPr/>
      </dsp:nvSpPr>
      <dsp:spPr>
        <a:xfrm>
          <a:off x="7604092" y="734201"/>
          <a:ext cx="2975514" cy="1889451"/>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nl-NL" sz="2300" kern="1200"/>
            <a:t>Koppel terug met inventaris</a:t>
          </a:r>
          <a:endParaRPr lang="en-US" sz="2300" kern="1200"/>
        </a:p>
      </dsp:txBody>
      <dsp:txXfrm>
        <a:off x="7659432" y="789541"/>
        <a:ext cx="2864834" cy="1778771"/>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345565-FCF8-402D-A079-7DEEBA21F366}">
      <dsp:nvSpPr>
        <dsp:cNvPr id="0" name=""/>
        <dsp:cNvSpPr/>
      </dsp:nvSpPr>
      <dsp:spPr>
        <a:xfrm>
          <a:off x="0" y="43906"/>
          <a:ext cx="10579607" cy="538200"/>
        </a:xfrm>
        <a:prstGeom prst="roundRect">
          <a:avLst/>
        </a:prstGeom>
        <a:gradFill rotWithShape="0">
          <a:gsLst>
            <a:gs pos="0">
              <a:schemeClr val="accent2">
                <a:hueOff val="0"/>
                <a:satOff val="0"/>
                <a:lumOff val="0"/>
                <a:alphaOff val="0"/>
                <a:tint val="62000"/>
                <a:alpha val="60000"/>
                <a:satMod val="109000"/>
                <a:lumMod val="110000"/>
              </a:schemeClr>
            </a:gs>
            <a:gs pos="100000">
              <a:schemeClr val="accent2">
                <a:hueOff val="0"/>
                <a:satOff val="0"/>
                <a:lumOff val="0"/>
                <a:alphaOff val="0"/>
                <a:tint val="78000"/>
                <a:alpha val="92000"/>
                <a:satMod val="109000"/>
                <a:lumMod val="10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nl-BE" sz="2300" kern="1200"/>
            <a:t>Stapsgewijze invoer</a:t>
          </a:r>
          <a:endParaRPr lang="en-US" sz="2300" kern="1200"/>
        </a:p>
      </dsp:txBody>
      <dsp:txXfrm>
        <a:off x="26273" y="70179"/>
        <a:ext cx="10527061" cy="485654"/>
      </dsp:txXfrm>
    </dsp:sp>
    <dsp:sp modelId="{F8F606D6-3CF3-4FCF-8D65-59E731DBCB50}">
      <dsp:nvSpPr>
        <dsp:cNvPr id="0" name=""/>
        <dsp:cNvSpPr/>
      </dsp:nvSpPr>
      <dsp:spPr>
        <a:xfrm>
          <a:off x="0" y="648346"/>
          <a:ext cx="10579607" cy="538200"/>
        </a:xfrm>
        <a:prstGeom prst="roundRect">
          <a:avLst/>
        </a:prstGeom>
        <a:gradFill rotWithShape="0">
          <a:gsLst>
            <a:gs pos="0">
              <a:schemeClr val="accent2">
                <a:hueOff val="-330843"/>
                <a:satOff val="373"/>
                <a:lumOff val="882"/>
                <a:alphaOff val="0"/>
                <a:tint val="62000"/>
                <a:alpha val="60000"/>
                <a:satMod val="109000"/>
                <a:lumMod val="110000"/>
              </a:schemeClr>
            </a:gs>
            <a:gs pos="100000">
              <a:schemeClr val="accent2">
                <a:hueOff val="-330843"/>
                <a:satOff val="373"/>
                <a:lumOff val="882"/>
                <a:alphaOff val="0"/>
                <a:tint val="78000"/>
                <a:alpha val="92000"/>
                <a:satMod val="109000"/>
                <a:lumMod val="10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nl-BE" sz="2300" kern="1200"/>
            <a:t>Leerkrachten in groepen</a:t>
          </a:r>
          <a:endParaRPr lang="en-US" sz="2300" kern="1200"/>
        </a:p>
      </dsp:txBody>
      <dsp:txXfrm>
        <a:off x="26273" y="674619"/>
        <a:ext cx="10527061" cy="485654"/>
      </dsp:txXfrm>
    </dsp:sp>
    <dsp:sp modelId="{A4064684-EDDA-4C1D-9A7A-38BCA60960E9}">
      <dsp:nvSpPr>
        <dsp:cNvPr id="0" name=""/>
        <dsp:cNvSpPr/>
      </dsp:nvSpPr>
      <dsp:spPr>
        <a:xfrm>
          <a:off x="0" y="1252786"/>
          <a:ext cx="10579607" cy="538200"/>
        </a:xfrm>
        <a:prstGeom prst="roundRect">
          <a:avLst/>
        </a:prstGeom>
        <a:gradFill rotWithShape="0">
          <a:gsLst>
            <a:gs pos="0">
              <a:schemeClr val="accent2">
                <a:hueOff val="-661686"/>
                <a:satOff val="746"/>
                <a:lumOff val="1765"/>
                <a:alphaOff val="0"/>
                <a:tint val="62000"/>
                <a:alpha val="60000"/>
                <a:satMod val="109000"/>
                <a:lumMod val="110000"/>
              </a:schemeClr>
            </a:gs>
            <a:gs pos="100000">
              <a:schemeClr val="accent2">
                <a:hueOff val="-661686"/>
                <a:satOff val="746"/>
                <a:lumOff val="1765"/>
                <a:alphaOff val="0"/>
                <a:tint val="78000"/>
                <a:alpha val="92000"/>
                <a:satMod val="109000"/>
                <a:lumMod val="10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nl-BE" sz="2300" kern="1200"/>
            <a:t>Combinatie van ICT en pedagogische invalshoek</a:t>
          </a:r>
          <a:endParaRPr lang="en-US" sz="2300" kern="1200"/>
        </a:p>
      </dsp:txBody>
      <dsp:txXfrm>
        <a:off x="26273" y="1279059"/>
        <a:ext cx="10527061" cy="485654"/>
      </dsp:txXfrm>
    </dsp:sp>
    <dsp:sp modelId="{FBE5408E-D972-46CC-9794-74145BE875C2}">
      <dsp:nvSpPr>
        <dsp:cNvPr id="0" name=""/>
        <dsp:cNvSpPr/>
      </dsp:nvSpPr>
      <dsp:spPr>
        <a:xfrm>
          <a:off x="0" y="1857226"/>
          <a:ext cx="10579607" cy="538200"/>
        </a:xfrm>
        <a:prstGeom prst="roundRect">
          <a:avLst/>
        </a:prstGeom>
        <a:gradFill rotWithShape="0">
          <a:gsLst>
            <a:gs pos="0">
              <a:schemeClr val="accent2">
                <a:hueOff val="-992530"/>
                <a:satOff val="1119"/>
                <a:lumOff val="2647"/>
                <a:alphaOff val="0"/>
                <a:tint val="62000"/>
                <a:alpha val="60000"/>
                <a:satMod val="109000"/>
                <a:lumMod val="110000"/>
              </a:schemeClr>
            </a:gs>
            <a:gs pos="100000">
              <a:schemeClr val="accent2">
                <a:hueOff val="-992530"/>
                <a:satOff val="1119"/>
                <a:lumOff val="2647"/>
                <a:alphaOff val="0"/>
                <a:tint val="78000"/>
                <a:alpha val="92000"/>
                <a:satMod val="109000"/>
                <a:lumMod val="10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nl-BE" sz="2300" kern="1200" dirty="0"/>
            <a:t>Zorg voor duidelijkheid: maak keuzes.</a:t>
          </a:r>
          <a:endParaRPr lang="en-US" sz="2300" kern="1200" dirty="0"/>
        </a:p>
      </dsp:txBody>
      <dsp:txXfrm>
        <a:off x="26273" y="1883499"/>
        <a:ext cx="10527061" cy="485654"/>
      </dsp:txXfrm>
    </dsp:sp>
    <dsp:sp modelId="{C0FCC5B0-9C95-452E-B7E3-5287F35AEF9B}">
      <dsp:nvSpPr>
        <dsp:cNvPr id="0" name=""/>
        <dsp:cNvSpPr/>
      </dsp:nvSpPr>
      <dsp:spPr>
        <a:xfrm>
          <a:off x="0" y="2461666"/>
          <a:ext cx="10579607" cy="538200"/>
        </a:xfrm>
        <a:prstGeom prst="roundRect">
          <a:avLst/>
        </a:prstGeom>
        <a:gradFill rotWithShape="0">
          <a:gsLst>
            <a:gs pos="0">
              <a:schemeClr val="accent2">
                <a:hueOff val="-1323373"/>
                <a:satOff val="1492"/>
                <a:lumOff val="3530"/>
                <a:alphaOff val="0"/>
                <a:tint val="62000"/>
                <a:alpha val="60000"/>
                <a:satMod val="109000"/>
                <a:lumMod val="110000"/>
              </a:schemeClr>
            </a:gs>
            <a:gs pos="100000">
              <a:schemeClr val="accent2">
                <a:hueOff val="-1323373"/>
                <a:satOff val="1492"/>
                <a:lumOff val="3530"/>
                <a:alphaOff val="0"/>
                <a:tint val="78000"/>
                <a:alpha val="92000"/>
                <a:satMod val="109000"/>
                <a:lumMod val="10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nl-BE" sz="2300" kern="1200"/>
            <a:t>Geen overvloed aan ‘tooltjes’, ‘appjes’ en platformen</a:t>
          </a:r>
          <a:endParaRPr lang="en-US" sz="2300" kern="1200"/>
        </a:p>
      </dsp:txBody>
      <dsp:txXfrm>
        <a:off x="26273" y="2487939"/>
        <a:ext cx="10527061" cy="485654"/>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10A395-5B07-42EE-82D8-765FF32232D4}">
      <dsp:nvSpPr>
        <dsp:cNvPr id="0" name=""/>
        <dsp:cNvSpPr/>
      </dsp:nvSpPr>
      <dsp:spPr>
        <a:xfrm>
          <a:off x="-5202747" y="-797244"/>
          <a:ext cx="6198240" cy="6198240"/>
        </a:xfrm>
        <a:prstGeom prst="blockArc">
          <a:avLst>
            <a:gd name="adj1" fmla="val 18900000"/>
            <a:gd name="adj2" fmla="val 2700000"/>
            <a:gd name="adj3" fmla="val 348"/>
          </a:avLst>
        </a:prstGeom>
        <a:noFill/>
        <a:ln w="15875"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9F8BA4D-B228-42AB-ABE7-89AE597033D9}">
      <dsp:nvSpPr>
        <dsp:cNvPr id="0" name=""/>
        <dsp:cNvSpPr/>
      </dsp:nvSpPr>
      <dsp:spPr>
        <a:xfrm>
          <a:off x="322953" y="209286"/>
          <a:ext cx="5254386" cy="418388"/>
        </a:xfrm>
        <a:prstGeom prst="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32096" tIns="50800" rIns="50800" bIns="50800" numCol="1" spcCol="1270" anchor="ctr" anchorCtr="0">
          <a:noAutofit/>
        </a:bodyPr>
        <a:lstStyle/>
        <a:p>
          <a:pPr marL="0" lvl="0" indent="0" algn="l" defTabSz="889000">
            <a:lnSpc>
              <a:spcPct val="90000"/>
            </a:lnSpc>
            <a:spcBef>
              <a:spcPct val="0"/>
            </a:spcBef>
            <a:spcAft>
              <a:spcPct val="35000"/>
            </a:spcAft>
            <a:buNone/>
          </a:pPr>
          <a:r>
            <a:rPr lang="nl-BE" sz="2000" kern="1200" dirty="0"/>
            <a:t>beleidsmedewerker</a:t>
          </a:r>
        </a:p>
      </dsp:txBody>
      <dsp:txXfrm>
        <a:off x="322953" y="209286"/>
        <a:ext cx="5254386" cy="418388"/>
      </dsp:txXfrm>
    </dsp:sp>
    <dsp:sp modelId="{A7C3FD13-591E-4DF0-8457-FEE6790EE7EE}">
      <dsp:nvSpPr>
        <dsp:cNvPr id="0" name=""/>
        <dsp:cNvSpPr/>
      </dsp:nvSpPr>
      <dsp:spPr>
        <a:xfrm>
          <a:off x="61460" y="156987"/>
          <a:ext cx="522986" cy="522986"/>
        </a:xfrm>
        <a:prstGeom prst="ellipse">
          <a:avLst/>
        </a:prstGeom>
        <a:solidFill>
          <a:schemeClr val="lt1">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D505762-48EB-40E9-9F66-9A384AD35BF0}">
      <dsp:nvSpPr>
        <dsp:cNvPr id="0" name=""/>
        <dsp:cNvSpPr/>
      </dsp:nvSpPr>
      <dsp:spPr>
        <a:xfrm>
          <a:off x="701841" y="837237"/>
          <a:ext cx="4875498" cy="418388"/>
        </a:xfrm>
        <a:prstGeom prst="rect">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32096" tIns="50800" rIns="50800" bIns="50800" numCol="1" spcCol="1270" anchor="ctr" anchorCtr="0">
          <a:noAutofit/>
        </a:bodyPr>
        <a:lstStyle/>
        <a:p>
          <a:pPr marL="0" lvl="0" indent="0" algn="l" defTabSz="889000">
            <a:lnSpc>
              <a:spcPct val="90000"/>
            </a:lnSpc>
            <a:spcBef>
              <a:spcPct val="0"/>
            </a:spcBef>
            <a:spcAft>
              <a:spcPct val="35000"/>
            </a:spcAft>
            <a:buNone/>
          </a:pPr>
          <a:r>
            <a:rPr lang="nl-BE" sz="2000" kern="1200"/>
            <a:t>Interne pedagogische ondersteuning</a:t>
          </a:r>
        </a:p>
      </dsp:txBody>
      <dsp:txXfrm>
        <a:off x="701841" y="837237"/>
        <a:ext cx="4875498" cy="418388"/>
      </dsp:txXfrm>
    </dsp:sp>
    <dsp:sp modelId="{94140852-E1F3-467A-90C4-B4649FFAF39D}">
      <dsp:nvSpPr>
        <dsp:cNvPr id="0" name=""/>
        <dsp:cNvSpPr/>
      </dsp:nvSpPr>
      <dsp:spPr>
        <a:xfrm>
          <a:off x="440348" y="784939"/>
          <a:ext cx="522986" cy="522986"/>
        </a:xfrm>
        <a:prstGeom prst="ellipse">
          <a:avLst/>
        </a:prstGeom>
        <a:solidFill>
          <a:schemeClr val="lt1">
            <a:hueOff val="0"/>
            <a:satOff val="0"/>
            <a:lumOff val="0"/>
            <a:alphaOff val="0"/>
          </a:schemeClr>
        </a:solidFill>
        <a:ln w="15875"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522BFDD-36D3-410E-96F1-384431EFB3AC}">
      <dsp:nvSpPr>
        <dsp:cNvPr id="0" name=""/>
        <dsp:cNvSpPr/>
      </dsp:nvSpPr>
      <dsp:spPr>
        <a:xfrm>
          <a:off x="909470" y="1464729"/>
          <a:ext cx="4667869" cy="418388"/>
        </a:xfrm>
        <a:prstGeom prst="rect">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32096" tIns="50800" rIns="50800" bIns="50800" numCol="1" spcCol="1270" anchor="ctr" anchorCtr="0">
          <a:noAutofit/>
        </a:bodyPr>
        <a:lstStyle/>
        <a:p>
          <a:pPr marL="0" lvl="0" indent="0" algn="l" defTabSz="889000">
            <a:lnSpc>
              <a:spcPct val="90000"/>
            </a:lnSpc>
            <a:spcBef>
              <a:spcPct val="0"/>
            </a:spcBef>
            <a:spcAft>
              <a:spcPct val="35000"/>
            </a:spcAft>
            <a:buNone/>
          </a:pPr>
          <a:r>
            <a:rPr lang="nl-BE" sz="2000" kern="1200" dirty="0"/>
            <a:t>Technieker</a:t>
          </a:r>
        </a:p>
      </dsp:txBody>
      <dsp:txXfrm>
        <a:off x="909470" y="1464729"/>
        <a:ext cx="4667869" cy="418388"/>
      </dsp:txXfrm>
    </dsp:sp>
    <dsp:sp modelId="{68D1BF47-7B2C-4169-B764-9AC966951572}">
      <dsp:nvSpPr>
        <dsp:cNvPr id="0" name=""/>
        <dsp:cNvSpPr/>
      </dsp:nvSpPr>
      <dsp:spPr>
        <a:xfrm>
          <a:off x="647977" y="1412430"/>
          <a:ext cx="522986" cy="522986"/>
        </a:xfrm>
        <a:prstGeom prst="ellipse">
          <a:avLst/>
        </a:prstGeom>
        <a:solidFill>
          <a:schemeClr val="lt1">
            <a:hueOff val="0"/>
            <a:satOff val="0"/>
            <a:lumOff val="0"/>
            <a:alphaOff val="0"/>
          </a:schemeClr>
        </a:solidFill>
        <a:ln w="15875"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6061E93-8635-427F-99AB-8D228FC8ABCA}">
      <dsp:nvSpPr>
        <dsp:cNvPr id="0" name=""/>
        <dsp:cNvSpPr/>
      </dsp:nvSpPr>
      <dsp:spPr>
        <a:xfrm>
          <a:off x="975764" y="2092680"/>
          <a:ext cx="4601575" cy="418388"/>
        </a:xfrm>
        <a:prstGeom prst="rect">
          <a:avLst/>
        </a:prstGeom>
        <a:solidFill>
          <a:schemeClr val="accent5">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32096" tIns="50800" rIns="50800" bIns="50800" numCol="1" spcCol="1270" anchor="ctr" anchorCtr="0">
          <a:noAutofit/>
        </a:bodyPr>
        <a:lstStyle/>
        <a:p>
          <a:pPr marL="0" lvl="0" indent="0" algn="l" defTabSz="889000">
            <a:lnSpc>
              <a:spcPct val="90000"/>
            </a:lnSpc>
            <a:spcBef>
              <a:spcPct val="0"/>
            </a:spcBef>
            <a:spcAft>
              <a:spcPct val="35000"/>
            </a:spcAft>
            <a:buNone/>
          </a:pPr>
          <a:r>
            <a:rPr lang="nl-BE" sz="2000" kern="1200" dirty="0"/>
            <a:t>Financiëel planner</a:t>
          </a:r>
        </a:p>
      </dsp:txBody>
      <dsp:txXfrm>
        <a:off x="975764" y="2092680"/>
        <a:ext cx="4601575" cy="418388"/>
      </dsp:txXfrm>
    </dsp:sp>
    <dsp:sp modelId="{32811110-0DF6-4D56-90A4-CF69E0DBC44D}">
      <dsp:nvSpPr>
        <dsp:cNvPr id="0" name=""/>
        <dsp:cNvSpPr/>
      </dsp:nvSpPr>
      <dsp:spPr>
        <a:xfrm>
          <a:off x="714271" y="2040382"/>
          <a:ext cx="522986" cy="522986"/>
        </a:xfrm>
        <a:prstGeom prst="ellipse">
          <a:avLst/>
        </a:prstGeom>
        <a:solidFill>
          <a:schemeClr val="lt1">
            <a:hueOff val="0"/>
            <a:satOff val="0"/>
            <a:lumOff val="0"/>
            <a:alphaOff val="0"/>
          </a:schemeClr>
        </a:solidFill>
        <a:ln w="15875"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6A5D253-87AE-F64A-AF60-E4113969C8F5}">
      <dsp:nvSpPr>
        <dsp:cNvPr id="0" name=""/>
        <dsp:cNvSpPr/>
      </dsp:nvSpPr>
      <dsp:spPr>
        <a:xfrm>
          <a:off x="909470" y="2720632"/>
          <a:ext cx="4667869" cy="418388"/>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32096" tIns="50800" rIns="50800" bIns="50800" numCol="1" spcCol="1270" anchor="ctr" anchorCtr="0">
          <a:noAutofit/>
        </a:bodyPr>
        <a:lstStyle/>
        <a:p>
          <a:pPr marL="0" lvl="0" indent="0" algn="l" defTabSz="889000">
            <a:lnSpc>
              <a:spcPct val="90000"/>
            </a:lnSpc>
            <a:spcBef>
              <a:spcPct val="0"/>
            </a:spcBef>
            <a:spcAft>
              <a:spcPct val="35000"/>
            </a:spcAft>
            <a:buNone/>
          </a:pPr>
          <a:r>
            <a:rPr lang="nl-NL" sz="2000" kern="1200" dirty="0"/>
            <a:t>webdesigner</a:t>
          </a:r>
        </a:p>
      </dsp:txBody>
      <dsp:txXfrm>
        <a:off x="909470" y="2720632"/>
        <a:ext cx="4667869" cy="418388"/>
      </dsp:txXfrm>
    </dsp:sp>
    <dsp:sp modelId="{C93ED759-3A2D-1842-874B-3D0FBBD541B7}">
      <dsp:nvSpPr>
        <dsp:cNvPr id="0" name=""/>
        <dsp:cNvSpPr/>
      </dsp:nvSpPr>
      <dsp:spPr>
        <a:xfrm>
          <a:off x="647977" y="2668333"/>
          <a:ext cx="522986" cy="522986"/>
        </a:xfrm>
        <a:prstGeom prst="ellipse">
          <a:avLst/>
        </a:prstGeom>
        <a:solidFill>
          <a:schemeClr val="lt1">
            <a:hueOff val="0"/>
            <a:satOff val="0"/>
            <a:lumOff val="0"/>
            <a:alphaOff val="0"/>
          </a:schemeClr>
        </a:solidFill>
        <a:ln w="15875"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635AC70-1684-D74C-B329-A079FBFF2821}">
      <dsp:nvSpPr>
        <dsp:cNvPr id="0" name=""/>
        <dsp:cNvSpPr/>
      </dsp:nvSpPr>
      <dsp:spPr>
        <a:xfrm>
          <a:off x="701841" y="3348123"/>
          <a:ext cx="4875498" cy="418388"/>
        </a:xfrm>
        <a:prstGeom prst="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32096" tIns="50800" rIns="50800" bIns="50800" numCol="1" spcCol="1270" anchor="ctr" anchorCtr="0">
          <a:noAutofit/>
        </a:bodyPr>
        <a:lstStyle/>
        <a:p>
          <a:pPr marL="0" lvl="0" indent="0" algn="l" defTabSz="889000">
            <a:lnSpc>
              <a:spcPct val="90000"/>
            </a:lnSpc>
            <a:spcBef>
              <a:spcPct val="0"/>
            </a:spcBef>
            <a:spcAft>
              <a:spcPct val="35000"/>
            </a:spcAft>
            <a:buNone/>
          </a:pPr>
          <a:r>
            <a:rPr lang="nl-NL" sz="2000" kern="1200" dirty="0"/>
            <a:t>helpdeskmedewerker</a:t>
          </a:r>
        </a:p>
      </dsp:txBody>
      <dsp:txXfrm>
        <a:off x="701841" y="3348123"/>
        <a:ext cx="4875498" cy="418388"/>
      </dsp:txXfrm>
    </dsp:sp>
    <dsp:sp modelId="{B0166E06-3E5E-4340-84AE-CDAAF0FF8473}">
      <dsp:nvSpPr>
        <dsp:cNvPr id="0" name=""/>
        <dsp:cNvSpPr/>
      </dsp:nvSpPr>
      <dsp:spPr>
        <a:xfrm>
          <a:off x="440348" y="3295824"/>
          <a:ext cx="522986" cy="522986"/>
        </a:xfrm>
        <a:prstGeom prst="ellipse">
          <a:avLst/>
        </a:prstGeom>
        <a:solidFill>
          <a:schemeClr val="lt1">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6386DD7-4668-0E40-A080-7037946DD987}">
      <dsp:nvSpPr>
        <dsp:cNvPr id="0" name=""/>
        <dsp:cNvSpPr/>
      </dsp:nvSpPr>
      <dsp:spPr>
        <a:xfrm>
          <a:off x="322953" y="3976074"/>
          <a:ext cx="5254386" cy="418388"/>
        </a:xfrm>
        <a:prstGeom prst="rect">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32096" tIns="50800" rIns="50800" bIns="50800" numCol="1" spcCol="1270" anchor="ctr" anchorCtr="0">
          <a:noAutofit/>
        </a:bodyPr>
        <a:lstStyle/>
        <a:p>
          <a:pPr marL="0" lvl="0" indent="0" algn="l" defTabSz="889000">
            <a:lnSpc>
              <a:spcPct val="90000"/>
            </a:lnSpc>
            <a:spcBef>
              <a:spcPct val="0"/>
            </a:spcBef>
            <a:spcAft>
              <a:spcPct val="35000"/>
            </a:spcAft>
            <a:buNone/>
          </a:pPr>
          <a:r>
            <a:rPr lang="nl-NL" sz="2000" kern="1200" dirty="0"/>
            <a:t>innovator</a:t>
          </a:r>
        </a:p>
      </dsp:txBody>
      <dsp:txXfrm>
        <a:off x="322953" y="3976074"/>
        <a:ext cx="5254386" cy="418388"/>
      </dsp:txXfrm>
    </dsp:sp>
    <dsp:sp modelId="{F0A18E0E-77A9-D640-893F-329D2330F431}">
      <dsp:nvSpPr>
        <dsp:cNvPr id="0" name=""/>
        <dsp:cNvSpPr/>
      </dsp:nvSpPr>
      <dsp:spPr>
        <a:xfrm>
          <a:off x="61460" y="3923776"/>
          <a:ext cx="522986" cy="522986"/>
        </a:xfrm>
        <a:prstGeom prst="ellipse">
          <a:avLst/>
        </a:prstGeom>
        <a:solidFill>
          <a:schemeClr val="lt1">
            <a:hueOff val="0"/>
            <a:satOff val="0"/>
            <a:lumOff val="0"/>
            <a:alphaOff val="0"/>
          </a:schemeClr>
        </a:solidFill>
        <a:ln w="15875"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10A395-5B07-42EE-82D8-765FF32232D4}">
      <dsp:nvSpPr>
        <dsp:cNvPr id="0" name=""/>
        <dsp:cNvSpPr/>
      </dsp:nvSpPr>
      <dsp:spPr>
        <a:xfrm>
          <a:off x="-5734838" y="-904488"/>
          <a:ext cx="6827651" cy="6827651"/>
        </a:xfrm>
        <a:prstGeom prst="blockArc">
          <a:avLst>
            <a:gd name="adj1" fmla="val 18900000"/>
            <a:gd name="adj2" fmla="val 2700000"/>
            <a:gd name="adj3" fmla="val 316"/>
          </a:avLst>
        </a:prstGeom>
        <a:noFill/>
        <a:ln w="15875"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96B0652-0712-604D-A971-7CB5ACDD9E2E}">
      <dsp:nvSpPr>
        <dsp:cNvPr id="0" name=""/>
        <dsp:cNvSpPr/>
      </dsp:nvSpPr>
      <dsp:spPr>
        <a:xfrm>
          <a:off x="407187" y="240401"/>
          <a:ext cx="5160504" cy="533986"/>
        </a:xfrm>
        <a:prstGeom prst="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23852" tIns="71120" rIns="71120" bIns="71120" numCol="1" spcCol="1270" anchor="ctr" anchorCtr="0">
          <a:noAutofit/>
        </a:bodyPr>
        <a:lstStyle/>
        <a:p>
          <a:pPr marL="0" lvl="0" indent="0" algn="l" defTabSz="1244600">
            <a:lnSpc>
              <a:spcPct val="90000"/>
            </a:lnSpc>
            <a:spcBef>
              <a:spcPct val="0"/>
            </a:spcBef>
            <a:spcAft>
              <a:spcPct val="35000"/>
            </a:spcAft>
            <a:buNone/>
          </a:pPr>
          <a:r>
            <a:rPr lang="nl-NL" sz="2800" kern="1200" dirty="0"/>
            <a:t>Vakspecialist</a:t>
          </a:r>
        </a:p>
      </dsp:txBody>
      <dsp:txXfrm>
        <a:off x="407187" y="240401"/>
        <a:ext cx="5160504" cy="533986"/>
      </dsp:txXfrm>
    </dsp:sp>
    <dsp:sp modelId="{C451B91F-FAAB-844E-9B9E-F1CF8815C5A5}">
      <dsp:nvSpPr>
        <dsp:cNvPr id="0" name=""/>
        <dsp:cNvSpPr/>
      </dsp:nvSpPr>
      <dsp:spPr>
        <a:xfrm>
          <a:off x="73445" y="173652"/>
          <a:ext cx="667483" cy="667483"/>
        </a:xfrm>
        <a:prstGeom prst="ellipse">
          <a:avLst/>
        </a:prstGeom>
        <a:solidFill>
          <a:schemeClr val="lt1">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D0083E9-A1CD-D94D-8ABA-CAD7AE63F2EA}">
      <dsp:nvSpPr>
        <dsp:cNvPr id="0" name=""/>
        <dsp:cNvSpPr/>
      </dsp:nvSpPr>
      <dsp:spPr>
        <a:xfrm>
          <a:off x="846428" y="1041279"/>
          <a:ext cx="4721263" cy="533986"/>
        </a:xfrm>
        <a:prstGeom prst="rect">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23852" tIns="71120" rIns="71120" bIns="71120" numCol="1" spcCol="1270" anchor="ctr" anchorCtr="0">
          <a:noAutofit/>
        </a:bodyPr>
        <a:lstStyle/>
        <a:p>
          <a:pPr marL="0" lvl="0" indent="0" algn="l" defTabSz="1244600">
            <a:lnSpc>
              <a:spcPct val="90000"/>
            </a:lnSpc>
            <a:spcBef>
              <a:spcPct val="0"/>
            </a:spcBef>
            <a:spcAft>
              <a:spcPct val="35000"/>
            </a:spcAft>
            <a:buNone/>
          </a:pPr>
          <a:r>
            <a:rPr lang="nl-NL" sz="2800" kern="1200" dirty="0"/>
            <a:t>opvoeder</a:t>
          </a:r>
        </a:p>
      </dsp:txBody>
      <dsp:txXfrm>
        <a:off x="846428" y="1041279"/>
        <a:ext cx="4721263" cy="533986"/>
      </dsp:txXfrm>
    </dsp:sp>
    <dsp:sp modelId="{D70E3850-BC92-7949-8743-C8FA4D2D4228}">
      <dsp:nvSpPr>
        <dsp:cNvPr id="0" name=""/>
        <dsp:cNvSpPr/>
      </dsp:nvSpPr>
      <dsp:spPr>
        <a:xfrm>
          <a:off x="512686" y="974531"/>
          <a:ext cx="667483" cy="667483"/>
        </a:xfrm>
        <a:prstGeom prst="ellipse">
          <a:avLst/>
        </a:prstGeom>
        <a:solidFill>
          <a:schemeClr val="lt1">
            <a:hueOff val="0"/>
            <a:satOff val="0"/>
            <a:lumOff val="0"/>
            <a:alphaOff val="0"/>
          </a:schemeClr>
        </a:solidFill>
        <a:ln w="15875"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5354EF2-7822-4243-824F-28FA9E2B05FE}">
      <dsp:nvSpPr>
        <dsp:cNvPr id="0" name=""/>
        <dsp:cNvSpPr/>
      </dsp:nvSpPr>
      <dsp:spPr>
        <a:xfrm>
          <a:off x="1047281" y="1842158"/>
          <a:ext cx="4520410" cy="533986"/>
        </a:xfrm>
        <a:prstGeom prst="rect">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23852" tIns="71120" rIns="71120" bIns="71120" numCol="1" spcCol="1270" anchor="ctr" anchorCtr="0">
          <a:noAutofit/>
        </a:bodyPr>
        <a:lstStyle/>
        <a:p>
          <a:pPr marL="0" lvl="0" indent="0" algn="l" defTabSz="1244600">
            <a:lnSpc>
              <a:spcPct val="90000"/>
            </a:lnSpc>
            <a:spcBef>
              <a:spcPct val="0"/>
            </a:spcBef>
            <a:spcAft>
              <a:spcPct val="35000"/>
            </a:spcAft>
            <a:buNone/>
          </a:pPr>
          <a:r>
            <a:rPr lang="nl-NL" sz="2800" kern="1200" dirty="0"/>
            <a:t>klasbegeleider</a:t>
          </a:r>
        </a:p>
      </dsp:txBody>
      <dsp:txXfrm>
        <a:off x="1047281" y="1842158"/>
        <a:ext cx="4520410" cy="533986"/>
      </dsp:txXfrm>
    </dsp:sp>
    <dsp:sp modelId="{8D7654E1-3FB3-4F4A-92A9-95B37D6890C0}">
      <dsp:nvSpPr>
        <dsp:cNvPr id="0" name=""/>
        <dsp:cNvSpPr/>
      </dsp:nvSpPr>
      <dsp:spPr>
        <a:xfrm>
          <a:off x="713540" y="1775409"/>
          <a:ext cx="667483" cy="667483"/>
        </a:xfrm>
        <a:prstGeom prst="ellipse">
          <a:avLst/>
        </a:prstGeom>
        <a:solidFill>
          <a:schemeClr val="lt1">
            <a:hueOff val="0"/>
            <a:satOff val="0"/>
            <a:lumOff val="0"/>
            <a:alphaOff val="0"/>
          </a:schemeClr>
        </a:solidFill>
        <a:ln w="15875"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CEF2762-DCB6-794D-87F0-E83E758EB43C}">
      <dsp:nvSpPr>
        <dsp:cNvPr id="0" name=""/>
        <dsp:cNvSpPr/>
      </dsp:nvSpPr>
      <dsp:spPr>
        <a:xfrm>
          <a:off x="1047281" y="2642529"/>
          <a:ext cx="4520410" cy="533986"/>
        </a:xfrm>
        <a:prstGeom prst="rect">
          <a:avLst/>
        </a:prstGeom>
        <a:solidFill>
          <a:schemeClr val="accent5">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23852" tIns="71120" rIns="71120" bIns="71120" numCol="1" spcCol="1270" anchor="ctr" anchorCtr="0">
          <a:noAutofit/>
        </a:bodyPr>
        <a:lstStyle/>
        <a:p>
          <a:pPr marL="0" lvl="0" indent="0" algn="l" defTabSz="1244600">
            <a:lnSpc>
              <a:spcPct val="90000"/>
            </a:lnSpc>
            <a:spcBef>
              <a:spcPct val="0"/>
            </a:spcBef>
            <a:spcAft>
              <a:spcPct val="35000"/>
            </a:spcAft>
            <a:buNone/>
          </a:pPr>
          <a:r>
            <a:rPr lang="nl-NL" sz="2800" kern="1200" dirty="0"/>
            <a:t>taalcoach</a:t>
          </a:r>
        </a:p>
      </dsp:txBody>
      <dsp:txXfrm>
        <a:off x="1047281" y="2642529"/>
        <a:ext cx="4520410" cy="533986"/>
      </dsp:txXfrm>
    </dsp:sp>
    <dsp:sp modelId="{94CF3345-84D9-094E-A2EE-F52569EA1C58}">
      <dsp:nvSpPr>
        <dsp:cNvPr id="0" name=""/>
        <dsp:cNvSpPr/>
      </dsp:nvSpPr>
      <dsp:spPr>
        <a:xfrm>
          <a:off x="713540" y="2575781"/>
          <a:ext cx="667483" cy="667483"/>
        </a:xfrm>
        <a:prstGeom prst="ellipse">
          <a:avLst/>
        </a:prstGeom>
        <a:solidFill>
          <a:schemeClr val="lt1">
            <a:hueOff val="0"/>
            <a:satOff val="0"/>
            <a:lumOff val="0"/>
            <a:alphaOff val="0"/>
          </a:schemeClr>
        </a:solidFill>
        <a:ln w="15875"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ADAB32A-2FFC-884A-91BA-5B25744F9B6C}">
      <dsp:nvSpPr>
        <dsp:cNvPr id="0" name=""/>
        <dsp:cNvSpPr/>
      </dsp:nvSpPr>
      <dsp:spPr>
        <a:xfrm>
          <a:off x="846428" y="3443408"/>
          <a:ext cx="4721263" cy="533986"/>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23852" tIns="71120" rIns="71120" bIns="71120" numCol="1" spcCol="1270" anchor="ctr" anchorCtr="0">
          <a:noAutofit/>
        </a:bodyPr>
        <a:lstStyle/>
        <a:p>
          <a:pPr marL="0" lvl="0" indent="0" algn="l" defTabSz="1244600">
            <a:lnSpc>
              <a:spcPct val="90000"/>
            </a:lnSpc>
            <a:spcBef>
              <a:spcPct val="0"/>
            </a:spcBef>
            <a:spcAft>
              <a:spcPct val="35000"/>
            </a:spcAft>
            <a:buNone/>
          </a:pPr>
          <a:r>
            <a:rPr lang="nl-NL" sz="2800" kern="1200" dirty="0"/>
            <a:t>...</a:t>
          </a:r>
        </a:p>
      </dsp:txBody>
      <dsp:txXfrm>
        <a:off x="846428" y="3443408"/>
        <a:ext cx="4721263" cy="533986"/>
      </dsp:txXfrm>
    </dsp:sp>
    <dsp:sp modelId="{6ECEA21F-192C-A342-8E0B-8854C67962C3}">
      <dsp:nvSpPr>
        <dsp:cNvPr id="0" name=""/>
        <dsp:cNvSpPr/>
      </dsp:nvSpPr>
      <dsp:spPr>
        <a:xfrm>
          <a:off x="512686" y="3376659"/>
          <a:ext cx="667483" cy="667483"/>
        </a:xfrm>
        <a:prstGeom prst="ellipse">
          <a:avLst/>
        </a:prstGeom>
        <a:solidFill>
          <a:schemeClr val="lt1">
            <a:hueOff val="0"/>
            <a:satOff val="0"/>
            <a:lumOff val="0"/>
            <a:alphaOff val="0"/>
          </a:schemeClr>
        </a:solidFill>
        <a:ln w="15875"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1394269-B355-6641-BC99-D42DB29DA242}">
      <dsp:nvSpPr>
        <dsp:cNvPr id="0" name=""/>
        <dsp:cNvSpPr/>
      </dsp:nvSpPr>
      <dsp:spPr>
        <a:xfrm>
          <a:off x="432370" y="4112931"/>
          <a:ext cx="5160504" cy="959130"/>
        </a:xfrm>
        <a:prstGeom prst="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23852" tIns="71120" rIns="71120" bIns="71120" numCol="1" spcCol="1270" anchor="ctr" anchorCtr="0">
          <a:noAutofit/>
        </a:bodyPr>
        <a:lstStyle/>
        <a:p>
          <a:pPr marL="0" lvl="0" indent="0" algn="l" defTabSz="1244600">
            <a:lnSpc>
              <a:spcPct val="90000"/>
            </a:lnSpc>
            <a:spcBef>
              <a:spcPct val="0"/>
            </a:spcBef>
            <a:spcAft>
              <a:spcPct val="35000"/>
            </a:spcAft>
            <a:buNone/>
          </a:pPr>
          <a:r>
            <a:rPr lang="nl-NL" sz="2800" kern="1200" dirty="0"/>
            <a:t>eerstelijnshulp bij ICT-problemen in de klas</a:t>
          </a:r>
        </a:p>
      </dsp:txBody>
      <dsp:txXfrm>
        <a:off x="432370" y="4112931"/>
        <a:ext cx="5160504" cy="959130"/>
      </dsp:txXfrm>
    </dsp:sp>
    <dsp:sp modelId="{2BBEB65D-C0CA-5F4F-A1C1-791FAE684A0F}">
      <dsp:nvSpPr>
        <dsp:cNvPr id="0" name=""/>
        <dsp:cNvSpPr/>
      </dsp:nvSpPr>
      <dsp:spPr>
        <a:xfrm>
          <a:off x="73445" y="4177538"/>
          <a:ext cx="667483" cy="667483"/>
        </a:xfrm>
        <a:prstGeom prst="ellipse">
          <a:avLst/>
        </a:prstGeom>
        <a:solidFill>
          <a:schemeClr val="lt1">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1BFA2A8-302D-46A0-9F6B-E40829824A2B}">
      <dsp:nvSpPr>
        <dsp:cNvPr id="0" name=""/>
        <dsp:cNvSpPr/>
      </dsp:nvSpPr>
      <dsp:spPr>
        <a:xfrm>
          <a:off x="1475407" y="1216626"/>
          <a:ext cx="3477392" cy="10878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nl-BE" sz="1900" kern="1200"/>
            <a:t>Generatie Z:</a:t>
          </a:r>
        </a:p>
        <a:p>
          <a:pPr marL="0" lvl="0" indent="0" algn="ctr" defTabSz="844550">
            <a:lnSpc>
              <a:spcPct val="90000"/>
            </a:lnSpc>
            <a:spcBef>
              <a:spcPct val="0"/>
            </a:spcBef>
            <a:spcAft>
              <a:spcPct val="35000"/>
            </a:spcAft>
            <a:buNone/>
          </a:pPr>
          <a:r>
            <a:rPr lang="nl-BE" sz="1900" kern="1200"/>
            <a:t>Digital natives</a:t>
          </a:r>
        </a:p>
      </dsp:txBody>
      <dsp:txXfrm>
        <a:off x="1475407" y="1216626"/>
        <a:ext cx="3477392" cy="1087877"/>
      </dsp:txXfrm>
    </dsp:sp>
    <dsp:sp modelId="{9917473D-13F3-4498-A9EF-92CB03CEBBD4}">
      <dsp:nvSpPr>
        <dsp:cNvPr id="0" name=""/>
        <dsp:cNvSpPr/>
      </dsp:nvSpPr>
      <dsp:spPr>
        <a:xfrm>
          <a:off x="448801" y="3470366"/>
          <a:ext cx="5364360" cy="20381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670" tIns="26670" rIns="26670" bIns="26670" numCol="1" spcCol="1270" anchor="t" anchorCtr="0">
          <a:noAutofit/>
        </a:bodyPr>
        <a:lstStyle/>
        <a:p>
          <a:pPr marL="171450" lvl="1" indent="-171450" algn="l" defTabSz="711200">
            <a:lnSpc>
              <a:spcPct val="90000"/>
            </a:lnSpc>
            <a:spcBef>
              <a:spcPct val="0"/>
            </a:spcBef>
            <a:spcAft>
              <a:spcPct val="15000"/>
            </a:spcAft>
            <a:buChar char="•"/>
          </a:pPr>
          <a:r>
            <a:rPr lang="nl-NL" sz="1600" kern="1200"/>
            <a:t>geboren in een digital minded maatschappij</a:t>
          </a:r>
          <a:endParaRPr lang="nl-BE" sz="1600" kern="1200"/>
        </a:p>
        <a:p>
          <a:pPr marL="171450" lvl="1" indent="-171450" algn="l" defTabSz="711200">
            <a:lnSpc>
              <a:spcPct val="90000"/>
            </a:lnSpc>
            <a:spcBef>
              <a:spcPct val="0"/>
            </a:spcBef>
            <a:spcAft>
              <a:spcPct val="15000"/>
            </a:spcAft>
            <a:buChar char="•"/>
          </a:pPr>
          <a:r>
            <a:rPr lang="nl-NL" sz="1600" kern="1200"/>
            <a:t>opgegroeid met sociale media</a:t>
          </a:r>
          <a:endParaRPr lang="nl-BE" sz="1600" kern="1200"/>
        </a:p>
        <a:p>
          <a:pPr marL="171450" lvl="1" indent="-171450" algn="l" defTabSz="711200">
            <a:lnSpc>
              <a:spcPct val="90000"/>
            </a:lnSpc>
            <a:spcBef>
              <a:spcPct val="0"/>
            </a:spcBef>
            <a:spcAft>
              <a:spcPct val="15000"/>
            </a:spcAft>
            <a:buChar char="•"/>
          </a:pPr>
          <a:r>
            <a:rPr lang="nl-BE" sz="1600" kern="1200"/>
            <a:t>'globaal’ georiënteerd</a:t>
          </a:r>
        </a:p>
        <a:p>
          <a:pPr marL="171450" lvl="1" indent="-171450" algn="l" defTabSz="711200">
            <a:lnSpc>
              <a:spcPct val="90000"/>
            </a:lnSpc>
            <a:spcBef>
              <a:spcPct val="0"/>
            </a:spcBef>
            <a:spcAft>
              <a:spcPct val="15000"/>
            </a:spcAft>
            <a:buChar char="•"/>
          </a:pPr>
          <a:r>
            <a:rPr lang="nl-NL" sz="1600" kern="1200" dirty="0"/>
            <a:t>92% online te vinden</a:t>
          </a:r>
          <a:endParaRPr lang="nl-BE" sz="1600" kern="1200" dirty="0"/>
        </a:p>
        <a:p>
          <a:pPr marL="171450" lvl="1" indent="-171450" algn="l" defTabSz="711200">
            <a:lnSpc>
              <a:spcPct val="90000"/>
            </a:lnSpc>
            <a:spcBef>
              <a:spcPct val="0"/>
            </a:spcBef>
            <a:spcAft>
              <a:spcPct val="15000"/>
            </a:spcAft>
            <a:buChar char="•"/>
          </a:pPr>
          <a:r>
            <a:rPr lang="nl-NL" sz="1600" kern="1200"/>
            <a:t>gewend aan een constante informatiestroom</a:t>
          </a:r>
          <a:endParaRPr lang="nl-BE" sz="1600" kern="1200"/>
        </a:p>
        <a:p>
          <a:pPr marL="171450" lvl="1" indent="-171450" algn="l" defTabSz="711200">
            <a:lnSpc>
              <a:spcPct val="90000"/>
            </a:lnSpc>
            <a:spcBef>
              <a:spcPct val="0"/>
            </a:spcBef>
            <a:spcAft>
              <a:spcPct val="15000"/>
            </a:spcAft>
            <a:buChar char="•"/>
          </a:pPr>
          <a:r>
            <a:rPr lang="nl-BE" sz="1600" kern="1200"/>
            <a:t>verwerken informatie razendsnel</a:t>
          </a:r>
        </a:p>
        <a:p>
          <a:pPr marL="171450" lvl="1" indent="-171450" algn="l" defTabSz="711200">
            <a:lnSpc>
              <a:spcPct val="90000"/>
            </a:lnSpc>
            <a:spcBef>
              <a:spcPct val="0"/>
            </a:spcBef>
            <a:spcAft>
              <a:spcPct val="15000"/>
            </a:spcAft>
            <a:buChar char="•"/>
          </a:pPr>
          <a:r>
            <a:rPr lang="nl-NL" sz="1600" kern="1200"/>
            <a:t>ultieme multi-taskers</a:t>
          </a:r>
          <a:endParaRPr lang="nl-BE" sz="1600" kern="1200"/>
        </a:p>
        <a:p>
          <a:pPr marL="171450" lvl="1" indent="-171450" algn="l" defTabSz="711200">
            <a:lnSpc>
              <a:spcPct val="90000"/>
            </a:lnSpc>
            <a:spcBef>
              <a:spcPct val="0"/>
            </a:spcBef>
            <a:spcAft>
              <a:spcPct val="15000"/>
            </a:spcAft>
            <a:buChar char="•"/>
          </a:pPr>
          <a:r>
            <a:rPr lang="nl-NL" sz="1600" kern="1200"/>
            <a:t>alles is te vinden in enkele klikken</a:t>
          </a:r>
          <a:endParaRPr lang="nl-BE" sz="1600" kern="1200"/>
        </a:p>
      </dsp:txBody>
      <dsp:txXfrm>
        <a:off x="448801" y="3470366"/>
        <a:ext cx="5364360" cy="2038151"/>
      </dsp:txXfrm>
    </dsp:sp>
    <dsp:sp modelId="{42E66EBC-EAD6-4B7C-BF34-5594C52D5430}">
      <dsp:nvSpPr>
        <dsp:cNvPr id="0" name=""/>
        <dsp:cNvSpPr/>
      </dsp:nvSpPr>
      <dsp:spPr>
        <a:xfrm>
          <a:off x="1476657" y="845543"/>
          <a:ext cx="262591" cy="262591"/>
        </a:xfrm>
        <a:prstGeom prst="ellipse">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C3C6840-FB43-406C-97C9-D3F208D71DC6}">
      <dsp:nvSpPr>
        <dsp:cNvPr id="0" name=""/>
        <dsp:cNvSpPr/>
      </dsp:nvSpPr>
      <dsp:spPr>
        <a:xfrm>
          <a:off x="1660471" y="477915"/>
          <a:ext cx="262591" cy="262591"/>
        </a:xfrm>
        <a:prstGeom prst="ellipse">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640AD47-3BB0-4E0E-B091-8A7A7ECADEC3}">
      <dsp:nvSpPr>
        <dsp:cNvPr id="0" name=""/>
        <dsp:cNvSpPr/>
      </dsp:nvSpPr>
      <dsp:spPr>
        <a:xfrm>
          <a:off x="2101624" y="551441"/>
          <a:ext cx="412643" cy="412643"/>
        </a:xfrm>
        <a:prstGeom prst="ellipse">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C3F7688-6A7E-494F-A47A-DE7FE3B253A7}">
      <dsp:nvSpPr>
        <dsp:cNvPr id="0" name=""/>
        <dsp:cNvSpPr/>
      </dsp:nvSpPr>
      <dsp:spPr>
        <a:xfrm>
          <a:off x="2469252" y="147050"/>
          <a:ext cx="262591" cy="262591"/>
        </a:xfrm>
        <a:prstGeom prst="ellipse">
          <a:avLst/>
        </a:prstGeom>
        <a:solidFill>
          <a:schemeClr val="accent5">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24974FE-6383-4F97-B5BC-83D4E5EB1C95}">
      <dsp:nvSpPr>
        <dsp:cNvPr id="0" name=""/>
        <dsp:cNvSpPr/>
      </dsp:nvSpPr>
      <dsp:spPr>
        <a:xfrm>
          <a:off x="2947167" y="0"/>
          <a:ext cx="262591" cy="262591"/>
        </a:xfrm>
        <a:prstGeom prst="ellipse">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1BF53F8-BCD4-4E03-B00D-DEC128764834}">
      <dsp:nvSpPr>
        <dsp:cNvPr id="0" name=""/>
        <dsp:cNvSpPr/>
      </dsp:nvSpPr>
      <dsp:spPr>
        <a:xfrm>
          <a:off x="3535371" y="257339"/>
          <a:ext cx="262591" cy="262591"/>
        </a:xfrm>
        <a:prstGeom prst="ellipse">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A4E1A32-8EFB-4D84-8452-7BE785CDD654}">
      <dsp:nvSpPr>
        <dsp:cNvPr id="0" name=""/>
        <dsp:cNvSpPr/>
      </dsp:nvSpPr>
      <dsp:spPr>
        <a:xfrm>
          <a:off x="3902999" y="441152"/>
          <a:ext cx="412643" cy="412643"/>
        </a:xfrm>
        <a:prstGeom prst="ellipse">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88BC852-A38A-4445-B6A4-2B9046946D63}">
      <dsp:nvSpPr>
        <dsp:cNvPr id="0" name=""/>
        <dsp:cNvSpPr/>
      </dsp:nvSpPr>
      <dsp:spPr>
        <a:xfrm>
          <a:off x="4417677" y="845543"/>
          <a:ext cx="262591" cy="262591"/>
        </a:xfrm>
        <a:prstGeom prst="ellipse">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5E12D15-47AD-4503-9F1F-C0D7E3B870D7}">
      <dsp:nvSpPr>
        <dsp:cNvPr id="0" name=""/>
        <dsp:cNvSpPr/>
      </dsp:nvSpPr>
      <dsp:spPr>
        <a:xfrm>
          <a:off x="4638254" y="1249933"/>
          <a:ext cx="262591" cy="262591"/>
        </a:xfrm>
        <a:prstGeom prst="ellipse">
          <a:avLst/>
        </a:prstGeom>
        <a:solidFill>
          <a:schemeClr val="accent5">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7B8E798-188C-42B7-9BE7-C5EF4D5B5CF7}">
      <dsp:nvSpPr>
        <dsp:cNvPr id="0" name=""/>
        <dsp:cNvSpPr/>
      </dsp:nvSpPr>
      <dsp:spPr>
        <a:xfrm>
          <a:off x="2726591" y="477915"/>
          <a:ext cx="675234" cy="675234"/>
        </a:xfrm>
        <a:prstGeom prst="ellipse">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6814E7F-248E-43E1-815E-ED8E31BC6569}">
      <dsp:nvSpPr>
        <dsp:cNvPr id="0" name=""/>
        <dsp:cNvSpPr/>
      </dsp:nvSpPr>
      <dsp:spPr>
        <a:xfrm>
          <a:off x="1292844" y="1874900"/>
          <a:ext cx="262591" cy="262591"/>
        </a:xfrm>
        <a:prstGeom prst="ellipse">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589E6B8-5200-4E5B-8528-ED430652CB9F}">
      <dsp:nvSpPr>
        <dsp:cNvPr id="0" name=""/>
        <dsp:cNvSpPr/>
      </dsp:nvSpPr>
      <dsp:spPr>
        <a:xfrm>
          <a:off x="1513420" y="2205764"/>
          <a:ext cx="412643" cy="412643"/>
        </a:xfrm>
        <a:prstGeom prst="ellipse">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B92BB12-003B-4698-931F-C5D925CA6A05}">
      <dsp:nvSpPr>
        <dsp:cNvPr id="0" name=""/>
        <dsp:cNvSpPr/>
      </dsp:nvSpPr>
      <dsp:spPr>
        <a:xfrm>
          <a:off x="2064861" y="2499866"/>
          <a:ext cx="600208" cy="600208"/>
        </a:xfrm>
        <a:prstGeom prst="ellipse">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AE754C0-C768-42D4-93F0-BBE416647D58}">
      <dsp:nvSpPr>
        <dsp:cNvPr id="0" name=""/>
        <dsp:cNvSpPr/>
      </dsp:nvSpPr>
      <dsp:spPr>
        <a:xfrm>
          <a:off x="2836879" y="2977782"/>
          <a:ext cx="262591" cy="262591"/>
        </a:xfrm>
        <a:prstGeom prst="ellipse">
          <a:avLst/>
        </a:prstGeom>
        <a:solidFill>
          <a:schemeClr val="accent5">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2B11EE9-1C5D-4F62-9434-CC77101F80EA}">
      <dsp:nvSpPr>
        <dsp:cNvPr id="0" name=""/>
        <dsp:cNvSpPr/>
      </dsp:nvSpPr>
      <dsp:spPr>
        <a:xfrm>
          <a:off x="2983930" y="2499866"/>
          <a:ext cx="412643" cy="412643"/>
        </a:xfrm>
        <a:prstGeom prst="ellipse">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67BD699-E447-44C9-A9A4-BD2464E17E83}">
      <dsp:nvSpPr>
        <dsp:cNvPr id="0" name=""/>
        <dsp:cNvSpPr/>
      </dsp:nvSpPr>
      <dsp:spPr>
        <a:xfrm>
          <a:off x="3351558" y="3014545"/>
          <a:ext cx="262591" cy="262591"/>
        </a:xfrm>
        <a:prstGeom prst="ellipse">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62E834D-4C32-4D29-8453-47FDDB6904A7}">
      <dsp:nvSpPr>
        <dsp:cNvPr id="0" name=""/>
        <dsp:cNvSpPr/>
      </dsp:nvSpPr>
      <dsp:spPr>
        <a:xfrm>
          <a:off x="3682422" y="2426341"/>
          <a:ext cx="600208" cy="600208"/>
        </a:xfrm>
        <a:prstGeom prst="ellipse">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4F8A7F3-BF3E-4391-9E75-7D6F355C6A01}">
      <dsp:nvSpPr>
        <dsp:cNvPr id="0" name=""/>
        <dsp:cNvSpPr/>
      </dsp:nvSpPr>
      <dsp:spPr>
        <a:xfrm>
          <a:off x="4491203" y="2279290"/>
          <a:ext cx="412643" cy="412643"/>
        </a:xfrm>
        <a:prstGeom prst="ellipse">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55C830E-97CB-4038-A2EC-4BEC9D629AEB}">
      <dsp:nvSpPr>
        <dsp:cNvPr id="0" name=""/>
        <dsp:cNvSpPr/>
      </dsp:nvSpPr>
      <dsp:spPr>
        <a:xfrm>
          <a:off x="5494984" y="550829"/>
          <a:ext cx="1101714" cy="2313599"/>
        </a:xfrm>
        <a:prstGeom prst="chevron">
          <a:avLst>
            <a:gd name="adj" fmla="val 6231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0B1AD3F-504E-4B44-AA39-5E3236087E02}">
      <dsp:nvSpPr>
        <dsp:cNvPr id="0" name=""/>
        <dsp:cNvSpPr/>
      </dsp:nvSpPr>
      <dsp:spPr>
        <a:xfrm>
          <a:off x="6338123" y="550829"/>
          <a:ext cx="1101714" cy="2313599"/>
        </a:xfrm>
        <a:prstGeom prst="chevron">
          <a:avLst>
            <a:gd name="adj" fmla="val 6231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911ED54-40BF-46F8-8526-9627648BAA34}">
      <dsp:nvSpPr>
        <dsp:cNvPr id="0" name=""/>
        <dsp:cNvSpPr/>
      </dsp:nvSpPr>
      <dsp:spPr>
        <a:xfrm>
          <a:off x="7889381" y="359629"/>
          <a:ext cx="2809344" cy="2809344"/>
        </a:xfrm>
        <a:prstGeom prst="ellipse">
          <a:avLst/>
        </a:prstGeom>
        <a:solidFill>
          <a:schemeClr val="accent3"/>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r>
            <a:rPr lang="nl-BE" sz="1900" kern="1200"/>
            <a:t>Deze generatie ‘vraagt’ een andere onderwijsaanpak</a:t>
          </a:r>
        </a:p>
      </dsp:txBody>
      <dsp:txXfrm>
        <a:off x="8300800" y="771048"/>
        <a:ext cx="1986506" cy="198650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58CAAA-6EAE-554A-B740-8D55C3FCD648}">
      <dsp:nvSpPr>
        <dsp:cNvPr id="0" name=""/>
        <dsp:cNvSpPr/>
      </dsp:nvSpPr>
      <dsp:spPr>
        <a:xfrm>
          <a:off x="0" y="1295335"/>
          <a:ext cx="6633285" cy="1981818"/>
        </a:xfrm>
        <a:prstGeom prst="rect">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3360" tIns="213360" rIns="213360" bIns="213360" numCol="1" spcCol="1270" anchor="ctr" anchorCtr="0">
          <a:noAutofit/>
        </a:bodyPr>
        <a:lstStyle/>
        <a:p>
          <a:pPr marL="0" lvl="0" indent="0" algn="ctr" defTabSz="1333500">
            <a:lnSpc>
              <a:spcPct val="90000"/>
            </a:lnSpc>
            <a:spcBef>
              <a:spcPct val="0"/>
            </a:spcBef>
            <a:spcAft>
              <a:spcPct val="35000"/>
            </a:spcAft>
            <a:buNone/>
          </a:pPr>
          <a:r>
            <a:rPr lang="nl-NL" sz="3000" kern="1200" dirty="0">
              <a:latin typeface="Calibri" panose="020F0502020204030204" pitchFamily="34" charset="0"/>
              <a:cs typeface="Calibri" panose="020F0502020204030204" pitchFamily="34" charset="0"/>
            </a:rPr>
            <a:t>21ste </a:t>
          </a:r>
          <a:r>
            <a:rPr lang="nl-NL" sz="3000" kern="1200" dirty="0" err="1">
              <a:latin typeface="Calibri" panose="020F0502020204030204" pitchFamily="34" charset="0"/>
              <a:cs typeface="Calibri" panose="020F0502020204030204" pitchFamily="34" charset="0"/>
            </a:rPr>
            <a:t>eeuwse</a:t>
          </a:r>
          <a:r>
            <a:rPr lang="nl-NL" sz="3000" kern="1200" dirty="0">
              <a:latin typeface="Calibri" panose="020F0502020204030204" pitchFamily="34" charset="0"/>
              <a:cs typeface="Calibri" panose="020F0502020204030204" pitchFamily="34" charset="0"/>
            </a:rPr>
            <a:t> </a:t>
          </a:r>
          <a:r>
            <a:rPr lang="nl-NL" sz="3000" b="1" kern="1200" dirty="0">
              <a:latin typeface="Calibri" panose="020F0502020204030204" pitchFamily="34" charset="0"/>
              <a:cs typeface="Calibri" panose="020F0502020204030204" pitchFamily="34" charset="0"/>
            </a:rPr>
            <a:t>vaardigheden bijbrengen</a:t>
          </a:r>
          <a:endParaRPr lang="nl-BE" sz="3000" b="1" kern="1200" dirty="0">
            <a:latin typeface="Calibri" panose="020F0502020204030204" pitchFamily="34" charset="0"/>
            <a:cs typeface="Calibri" panose="020F0502020204030204" pitchFamily="34" charset="0"/>
          </a:endParaRPr>
        </a:p>
      </dsp:txBody>
      <dsp:txXfrm>
        <a:off x="0" y="1295335"/>
        <a:ext cx="6633285" cy="1070182"/>
      </dsp:txXfrm>
    </dsp:sp>
    <dsp:sp modelId="{F61B43BF-44AD-A544-9A00-664E69FA4A22}">
      <dsp:nvSpPr>
        <dsp:cNvPr id="0" name=""/>
        <dsp:cNvSpPr/>
      </dsp:nvSpPr>
      <dsp:spPr>
        <a:xfrm>
          <a:off x="1694" y="2325881"/>
          <a:ext cx="1008920" cy="911636"/>
        </a:xfrm>
        <a:prstGeom prst="rect">
          <a:avLst/>
        </a:prstGeom>
        <a:solidFill>
          <a:schemeClr val="accent3">
            <a:tint val="40000"/>
            <a:alpha val="90000"/>
            <a:hueOff val="0"/>
            <a:satOff val="0"/>
            <a:lumOff val="0"/>
            <a:alphaOff val="0"/>
          </a:schemeClr>
        </a:solidFill>
        <a:ln w="15875"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17780" rIns="99568" bIns="17780" numCol="1" spcCol="1270" anchor="ctr" anchorCtr="0">
          <a:noAutofit/>
        </a:bodyPr>
        <a:lstStyle/>
        <a:p>
          <a:pPr marL="0" lvl="0" indent="0" algn="ctr" defTabSz="622300">
            <a:lnSpc>
              <a:spcPct val="90000"/>
            </a:lnSpc>
            <a:spcBef>
              <a:spcPct val="0"/>
            </a:spcBef>
            <a:spcAft>
              <a:spcPct val="35000"/>
            </a:spcAft>
            <a:buNone/>
          </a:pPr>
          <a:r>
            <a:rPr lang="nl-NL" sz="1400" kern="1200">
              <a:latin typeface="Calibri" panose="020F0502020204030204" pitchFamily="34" charset="0"/>
              <a:cs typeface="Calibri" panose="020F0502020204030204" pitchFamily="34" charset="0"/>
            </a:rPr>
            <a:t>Zelfstandig</a:t>
          </a:r>
        </a:p>
        <a:p>
          <a:pPr marL="0" lvl="0" indent="0" algn="ctr" defTabSz="622300">
            <a:lnSpc>
              <a:spcPct val="90000"/>
            </a:lnSpc>
            <a:spcBef>
              <a:spcPct val="0"/>
            </a:spcBef>
            <a:spcAft>
              <a:spcPct val="35000"/>
            </a:spcAft>
            <a:buNone/>
          </a:pPr>
          <a:r>
            <a:rPr lang="nl-NL" sz="1400" kern="1200">
              <a:latin typeface="Calibri" panose="020F0502020204030204" pitchFamily="34" charset="0"/>
              <a:cs typeface="Calibri" panose="020F0502020204030204" pitchFamily="34" charset="0"/>
            </a:rPr>
            <a:t>werken</a:t>
          </a:r>
          <a:endParaRPr lang="nl-BE" sz="1400" kern="1200">
            <a:latin typeface="Calibri" panose="020F0502020204030204" pitchFamily="34" charset="0"/>
            <a:cs typeface="Calibri" panose="020F0502020204030204" pitchFamily="34" charset="0"/>
          </a:endParaRPr>
        </a:p>
      </dsp:txBody>
      <dsp:txXfrm>
        <a:off x="1694" y="2325881"/>
        <a:ext cx="1008920" cy="911636"/>
      </dsp:txXfrm>
    </dsp:sp>
    <dsp:sp modelId="{B17F8BC6-284F-EC44-A3DC-64B79BF48E6B}">
      <dsp:nvSpPr>
        <dsp:cNvPr id="0" name=""/>
        <dsp:cNvSpPr/>
      </dsp:nvSpPr>
      <dsp:spPr>
        <a:xfrm>
          <a:off x="1010614" y="2325881"/>
          <a:ext cx="1008920" cy="911636"/>
        </a:xfrm>
        <a:prstGeom prst="rect">
          <a:avLst/>
        </a:prstGeom>
        <a:solidFill>
          <a:schemeClr val="accent3">
            <a:tint val="40000"/>
            <a:alpha val="90000"/>
            <a:hueOff val="-349067"/>
            <a:satOff val="-4246"/>
            <a:lumOff val="-289"/>
            <a:alphaOff val="0"/>
          </a:schemeClr>
        </a:solidFill>
        <a:ln w="15875" cap="flat" cmpd="sng" algn="ctr">
          <a:solidFill>
            <a:schemeClr val="accent3">
              <a:tint val="40000"/>
              <a:alpha val="90000"/>
              <a:hueOff val="-349067"/>
              <a:satOff val="-4246"/>
              <a:lumOff val="-289"/>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17780" rIns="99568" bIns="17780" numCol="1" spcCol="1270" anchor="ctr" anchorCtr="0">
          <a:noAutofit/>
        </a:bodyPr>
        <a:lstStyle/>
        <a:p>
          <a:pPr marL="0" lvl="0" indent="0" algn="ctr" defTabSz="622300">
            <a:lnSpc>
              <a:spcPct val="90000"/>
            </a:lnSpc>
            <a:spcBef>
              <a:spcPct val="0"/>
            </a:spcBef>
            <a:spcAft>
              <a:spcPct val="35000"/>
            </a:spcAft>
            <a:buNone/>
          </a:pPr>
          <a:r>
            <a:rPr lang="nl-NL" sz="1400" kern="1200">
              <a:latin typeface="Calibri" panose="020F0502020204030204" pitchFamily="34" charset="0"/>
              <a:cs typeface="Calibri" panose="020F0502020204030204" pitchFamily="34" charset="0"/>
            </a:rPr>
            <a:t>zelfsturing</a:t>
          </a:r>
          <a:endParaRPr lang="nl-BE" sz="1400" kern="1200">
            <a:latin typeface="Calibri" panose="020F0502020204030204" pitchFamily="34" charset="0"/>
            <a:cs typeface="Calibri" panose="020F0502020204030204" pitchFamily="34" charset="0"/>
          </a:endParaRPr>
        </a:p>
      </dsp:txBody>
      <dsp:txXfrm>
        <a:off x="1010614" y="2325881"/>
        <a:ext cx="1008920" cy="911636"/>
      </dsp:txXfrm>
    </dsp:sp>
    <dsp:sp modelId="{25447073-1767-DF48-A703-F34B4E23E6A4}">
      <dsp:nvSpPr>
        <dsp:cNvPr id="0" name=""/>
        <dsp:cNvSpPr/>
      </dsp:nvSpPr>
      <dsp:spPr>
        <a:xfrm>
          <a:off x="2019534" y="2325881"/>
          <a:ext cx="1307106" cy="911636"/>
        </a:xfrm>
        <a:prstGeom prst="rect">
          <a:avLst/>
        </a:prstGeom>
        <a:solidFill>
          <a:schemeClr val="accent3">
            <a:tint val="40000"/>
            <a:alpha val="90000"/>
            <a:hueOff val="-698134"/>
            <a:satOff val="-8492"/>
            <a:lumOff val="-578"/>
            <a:alphaOff val="0"/>
          </a:schemeClr>
        </a:solidFill>
        <a:ln w="15875" cap="flat" cmpd="sng" algn="ctr">
          <a:solidFill>
            <a:schemeClr val="accent3">
              <a:tint val="40000"/>
              <a:alpha val="90000"/>
              <a:hueOff val="-698134"/>
              <a:satOff val="-8492"/>
              <a:lumOff val="-578"/>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17780" rIns="99568" bIns="17780" numCol="1" spcCol="1270" anchor="ctr" anchorCtr="0">
          <a:noAutofit/>
        </a:bodyPr>
        <a:lstStyle/>
        <a:p>
          <a:pPr marL="0" lvl="0" indent="0" algn="ctr" defTabSz="622300">
            <a:lnSpc>
              <a:spcPct val="90000"/>
            </a:lnSpc>
            <a:spcBef>
              <a:spcPct val="0"/>
            </a:spcBef>
            <a:spcAft>
              <a:spcPct val="35000"/>
            </a:spcAft>
            <a:buNone/>
          </a:pPr>
          <a:r>
            <a:rPr lang="nl-NL" sz="1400" kern="1200">
              <a:latin typeface="Calibri" panose="020F0502020204030204" pitchFamily="34" charset="0"/>
              <a:cs typeface="Calibri" panose="020F0502020204030204" pitchFamily="34" charset="0"/>
            </a:rPr>
            <a:t>mediawijsheid</a:t>
          </a:r>
          <a:endParaRPr lang="nl-BE" sz="1400" kern="1200">
            <a:latin typeface="Calibri" panose="020F0502020204030204" pitchFamily="34" charset="0"/>
            <a:cs typeface="Calibri" panose="020F0502020204030204" pitchFamily="34" charset="0"/>
          </a:endParaRPr>
        </a:p>
      </dsp:txBody>
      <dsp:txXfrm>
        <a:off x="2019534" y="2325881"/>
        <a:ext cx="1307106" cy="911636"/>
      </dsp:txXfrm>
    </dsp:sp>
    <dsp:sp modelId="{F47A689C-7E0C-5F41-BE95-D0D180C42F29}">
      <dsp:nvSpPr>
        <dsp:cNvPr id="0" name=""/>
        <dsp:cNvSpPr/>
      </dsp:nvSpPr>
      <dsp:spPr>
        <a:xfrm>
          <a:off x="3326641" y="2325881"/>
          <a:ext cx="1287109" cy="911636"/>
        </a:xfrm>
        <a:prstGeom prst="rect">
          <a:avLst/>
        </a:prstGeom>
        <a:solidFill>
          <a:schemeClr val="accent3">
            <a:tint val="40000"/>
            <a:alpha val="90000"/>
            <a:hueOff val="-1047201"/>
            <a:satOff val="-12739"/>
            <a:lumOff val="-866"/>
            <a:alphaOff val="0"/>
          </a:schemeClr>
        </a:solidFill>
        <a:ln w="15875" cap="flat" cmpd="sng" algn="ctr">
          <a:solidFill>
            <a:schemeClr val="accent3">
              <a:tint val="40000"/>
              <a:alpha val="90000"/>
              <a:hueOff val="-1047201"/>
              <a:satOff val="-12739"/>
              <a:lumOff val="-866"/>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17780" rIns="99568" bIns="17780" numCol="1" spcCol="1270" anchor="ctr" anchorCtr="0">
          <a:noAutofit/>
        </a:bodyPr>
        <a:lstStyle/>
        <a:p>
          <a:pPr marL="0" lvl="0" indent="0" algn="ctr" defTabSz="622300">
            <a:lnSpc>
              <a:spcPct val="90000"/>
            </a:lnSpc>
            <a:spcBef>
              <a:spcPct val="0"/>
            </a:spcBef>
            <a:spcAft>
              <a:spcPct val="35000"/>
            </a:spcAft>
            <a:buNone/>
          </a:pPr>
          <a:r>
            <a:rPr lang="nl-NL" sz="1400" kern="1200">
              <a:latin typeface="Calibri" panose="020F0502020204030204" pitchFamily="34" charset="0"/>
              <a:cs typeface="Calibri" panose="020F0502020204030204" pitchFamily="34" charset="0"/>
            </a:rPr>
            <a:t>communicatie</a:t>
          </a:r>
          <a:endParaRPr lang="nl-BE" sz="1400" kern="1200">
            <a:latin typeface="Calibri" panose="020F0502020204030204" pitchFamily="34" charset="0"/>
            <a:cs typeface="Calibri" panose="020F0502020204030204" pitchFamily="34" charset="0"/>
          </a:endParaRPr>
        </a:p>
      </dsp:txBody>
      <dsp:txXfrm>
        <a:off x="3326641" y="2325881"/>
        <a:ext cx="1287109" cy="911636"/>
      </dsp:txXfrm>
    </dsp:sp>
    <dsp:sp modelId="{D6DB6486-9048-4246-83A9-75D79860E5FD}">
      <dsp:nvSpPr>
        <dsp:cNvPr id="0" name=""/>
        <dsp:cNvSpPr/>
      </dsp:nvSpPr>
      <dsp:spPr>
        <a:xfrm>
          <a:off x="4613751" y="2325881"/>
          <a:ext cx="1008920" cy="911636"/>
        </a:xfrm>
        <a:prstGeom prst="rect">
          <a:avLst/>
        </a:prstGeom>
        <a:solidFill>
          <a:schemeClr val="accent3">
            <a:tint val="40000"/>
            <a:alpha val="90000"/>
            <a:hueOff val="-1396269"/>
            <a:satOff val="-16985"/>
            <a:lumOff val="-1155"/>
            <a:alphaOff val="0"/>
          </a:schemeClr>
        </a:solidFill>
        <a:ln w="15875" cap="flat" cmpd="sng" algn="ctr">
          <a:solidFill>
            <a:schemeClr val="accent3">
              <a:tint val="40000"/>
              <a:alpha val="90000"/>
              <a:hueOff val="-1396269"/>
              <a:satOff val="-16985"/>
              <a:lumOff val="-1155"/>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17780" rIns="99568" bIns="17780" numCol="1" spcCol="1270" anchor="ctr" anchorCtr="0">
          <a:noAutofit/>
        </a:bodyPr>
        <a:lstStyle/>
        <a:p>
          <a:pPr marL="0" lvl="0" indent="0" algn="ctr" defTabSz="622300">
            <a:lnSpc>
              <a:spcPct val="90000"/>
            </a:lnSpc>
            <a:spcBef>
              <a:spcPct val="0"/>
            </a:spcBef>
            <a:spcAft>
              <a:spcPct val="35000"/>
            </a:spcAft>
            <a:buNone/>
          </a:pPr>
          <a:r>
            <a:rPr lang="nl-NL" sz="1400" kern="1200">
              <a:latin typeface="Calibri" panose="020F0502020204030204" pitchFamily="34" charset="0"/>
              <a:cs typeface="Calibri" panose="020F0502020204030204" pitchFamily="34" charset="0"/>
            </a:rPr>
            <a:t>Probleem-oplossend denken</a:t>
          </a:r>
          <a:endParaRPr lang="nl-BE" sz="1400" kern="1200">
            <a:latin typeface="Calibri" panose="020F0502020204030204" pitchFamily="34" charset="0"/>
            <a:cs typeface="Calibri" panose="020F0502020204030204" pitchFamily="34" charset="0"/>
          </a:endParaRPr>
        </a:p>
      </dsp:txBody>
      <dsp:txXfrm>
        <a:off x="4613751" y="2325881"/>
        <a:ext cx="1008920" cy="911636"/>
      </dsp:txXfrm>
    </dsp:sp>
    <dsp:sp modelId="{3C09BD0B-86D1-1C42-8320-AFADE28B72DB}">
      <dsp:nvSpPr>
        <dsp:cNvPr id="0" name=""/>
        <dsp:cNvSpPr/>
      </dsp:nvSpPr>
      <dsp:spPr>
        <a:xfrm>
          <a:off x="5622671" y="2325881"/>
          <a:ext cx="1008920" cy="911636"/>
        </a:xfrm>
        <a:prstGeom prst="rect">
          <a:avLst/>
        </a:prstGeom>
        <a:solidFill>
          <a:schemeClr val="accent3">
            <a:tint val="40000"/>
            <a:alpha val="90000"/>
            <a:hueOff val="-1745336"/>
            <a:satOff val="-21231"/>
            <a:lumOff val="-1444"/>
            <a:alphaOff val="0"/>
          </a:schemeClr>
        </a:solidFill>
        <a:ln w="15875" cap="flat" cmpd="sng" algn="ctr">
          <a:solidFill>
            <a:schemeClr val="accent3">
              <a:tint val="40000"/>
              <a:alpha val="90000"/>
              <a:hueOff val="-1745336"/>
              <a:satOff val="-21231"/>
              <a:lumOff val="-1444"/>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17780" rIns="99568" bIns="17780" numCol="1" spcCol="1270" anchor="ctr" anchorCtr="0">
          <a:noAutofit/>
        </a:bodyPr>
        <a:lstStyle/>
        <a:p>
          <a:pPr marL="0" lvl="0" indent="0" algn="ctr" defTabSz="622300">
            <a:lnSpc>
              <a:spcPct val="90000"/>
            </a:lnSpc>
            <a:spcBef>
              <a:spcPct val="0"/>
            </a:spcBef>
            <a:spcAft>
              <a:spcPct val="35000"/>
            </a:spcAft>
            <a:buNone/>
          </a:pPr>
          <a:r>
            <a:rPr lang="nl-NL" sz="1400" kern="1200">
              <a:latin typeface="Calibri" panose="020F0502020204030204" pitchFamily="34" charset="0"/>
              <a:cs typeface="Calibri" panose="020F0502020204030204" pitchFamily="34" charset="0"/>
            </a:rPr>
            <a:t>…</a:t>
          </a:r>
          <a:endParaRPr lang="nl-BE" sz="1400" kern="1200">
            <a:latin typeface="Calibri" panose="020F0502020204030204" pitchFamily="34" charset="0"/>
            <a:cs typeface="Calibri" panose="020F0502020204030204" pitchFamily="34" charset="0"/>
          </a:endParaRPr>
        </a:p>
      </dsp:txBody>
      <dsp:txXfrm>
        <a:off x="5622671" y="2325881"/>
        <a:ext cx="1008920" cy="911636"/>
      </dsp:txXfrm>
    </dsp:sp>
    <dsp:sp modelId="{729725FA-C381-4E57-B61C-F2A9C5D60DA3}">
      <dsp:nvSpPr>
        <dsp:cNvPr id="0" name=""/>
        <dsp:cNvSpPr/>
      </dsp:nvSpPr>
      <dsp:spPr>
        <a:xfrm rot="10800000">
          <a:off x="0" y="1330"/>
          <a:ext cx="6633285" cy="1323731"/>
        </a:xfrm>
        <a:prstGeom prst="upArrowCallout">
          <a:avLst/>
        </a:prstGeom>
        <a:solidFill>
          <a:schemeClr val="accent3">
            <a:hueOff val="-1234063"/>
            <a:satOff val="-21671"/>
            <a:lumOff val="-392"/>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3360" tIns="213360" rIns="213360" bIns="213360" numCol="1" spcCol="1270" anchor="ctr" anchorCtr="0">
          <a:noAutofit/>
        </a:bodyPr>
        <a:lstStyle/>
        <a:p>
          <a:pPr marL="0" lvl="0" indent="0" algn="ctr" defTabSz="1333500">
            <a:lnSpc>
              <a:spcPct val="90000"/>
            </a:lnSpc>
            <a:spcBef>
              <a:spcPct val="0"/>
            </a:spcBef>
            <a:spcAft>
              <a:spcPct val="35000"/>
            </a:spcAft>
            <a:buNone/>
          </a:pPr>
          <a:r>
            <a:rPr lang="nl-NL" sz="3000" kern="1200" dirty="0">
              <a:latin typeface="Calibri" panose="020F0502020204030204" pitchFamily="34" charset="0"/>
              <a:cs typeface="Calibri" panose="020F0502020204030204" pitchFamily="34" charset="0"/>
            </a:rPr>
            <a:t>Leerlingen opleiden voor de </a:t>
          </a:r>
          <a:r>
            <a:rPr lang="nl-NL" sz="3000" b="1" kern="1200" dirty="0">
              <a:latin typeface="Calibri" panose="020F0502020204030204" pitchFamily="34" charset="0"/>
              <a:cs typeface="Calibri" panose="020F0502020204030204" pitchFamily="34" charset="0"/>
            </a:rPr>
            <a:t>toekomst</a:t>
          </a:r>
          <a:endParaRPr lang="nl-BE" sz="3000" b="1" kern="1200" dirty="0">
            <a:latin typeface="Calibri" panose="020F0502020204030204" pitchFamily="34" charset="0"/>
            <a:cs typeface="Calibri" panose="020F0502020204030204" pitchFamily="34" charset="0"/>
          </a:endParaRPr>
        </a:p>
      </dsp:txBody>
      <dsp:txXfrm rot="10800000">
        <a:off x="0" y="1330"/>
        <a:ext cx="6633285" cy="86012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658BD0-C47D-9E4A-8C09-43F7F674213E}">
      <dsp:nvSpPr>
        <dsp:cNvPr id="0" name=""/>
        <dsp:cNvSpPr/>
      </dsp:nvSpPr>
      <dsp:spPr>
        <a:xfrm>
          <a:off x="1180293" y="2709333"/>
          <a:ext cx="674064" cy="1284421"/>
        </a:xfrm>
        <a:custGeom>
          <a:avLst/>
          <a:gdLst/>
          <a:ahLst/>
          <a:cxnLst/>
          <a:rect l="0" t="0" r="0" b="0"/>
          <a:pathLst>
            <a:path>
              <a:moveTo>
                <a:pt x="0" y="0"/>
              </a:moveTo>
              <a:lnTo>
                <a:pt x="337032" y="0"/>
              </a:lnTo>
              <a:lnTo>
                <a:pt x="337032" y="1284421"/>
              </a:lnTo>
              <a:lnTo>
                <a:pt x="674064" y="1284421"/>
              </a:lnTo>
            </a:path>
          </a:pathLst>
        </a:custGeom>
        <a:noFill/>
        <a:ln w="15875"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nl-NL" sz="500" kern="1200"/>
        </a:p>
      </dsp:txBody>
      <dsp:txXfrm>
        <a:off x="1481061" y="3315280"/>
        <a:ext cx="72527" cy="72527"/>
      </dsp:txXfrm>
    </dsp:sp>
    <dsp:sp modelId="{B8AF13A0-93B0-AE40-8478-AB83E5B64C28}">
      <dsp:nvSpPr>
        <dsp:cNvPr id="0" name=""/>
        <dsp:cNvSpPr/>
      </dsp:nvSpPr>
      <dsp:spPr>
        <a:xfrm>
          <a:off x="1180293" y="2450121"/>
          <a:ext cx="674064" cy="259211"/>
        </a:xfrm>
        <a:custGeom>
          <a:avLst/>
          <a:gdLst/>
          <a:ahLst/>
          <a:cxnLst/>
          <a:rect l="0" t="0" r="0" b="0"/>
          <a:pathLst>
            <a:path>
              <a:moveTo>
                <a:pt x="0" y="259211"/>
              </a:moveTo>
              <a:lnTo>
                <a:pt x="337032" y="259211"/>
              </a:lnTo>
              <a:lnTo>
                <a:pt x="337032" y="0"/>
              </a:lnTo>
              <a:lnTo>
                <a:pt x="674064" y="0"/>
              </a:lnTo>
            </a:path>
          </a:pathLst>
        </a:custGeom>
        <a:noFill/>
        <a:ln w="15875"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nl-NL" sz="500" kern="1200"/>
        </a:p>
      </dsp:txBody>
      <dsp:txXfrm>
        <a:off x="1499270" y="2561673"/>
        <a:ext cx="36109" cy="36109"/>
      </dsp:txXfrm>
    </dsp:sp>
    <dsp:sp modelId="{01E7AB67-9918-2241-94F0-5B8645A23083}">
      <dsp:nvSpPr>
        <dsp:cNvPr id="0" name=""/>
        <dsp:cNvSpPr/>
      </dsp:nvSpPr>
      <dsp:spPr>
        <a:xfrm>
          <a:off x="1180293" y="1165700"/>
          <a:ext cx="674064" cy="1543632"/>
        </a:xfrm>
        <a:custGeom>
          <a:avLst/>
          <a:gdLst/>
          <a:ahLst/>
          <a:cxnLst/>
          <a:rect l="0" t="0" r="0" b="0"/>
          <a:pathLst>
            <a:path>
              <a:moveTo>
                <a:pt x="0" y="1543632"/>
              </a:moveTo>
              <a:lnTo>
                <a:pt x="337032" y="1543632"/>
              </a:lnTo>
              <a:lnTo>
                <a:pt x="337032" y="0"/>
              </a:lnTo>
              <a:lnTo>
                <a:pt x="674064" y="0"/>
              </a:lnTo>
            </a:path>
          </a:pathLst>
        </a:custGeom>
        <a:noFill/>
        <a:ln w="15875"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nl-NL" sz="600" kern="1200"/>
        </a:p>
      </dsp:txBody>
      <dsp:txXfrm>
        <a:off x="1475215" y="1895407"/>
        <a:ext cx="84219" cy="84219"/>
      </dsp:txXfrm>
    </dsp:sp>
    <dsp:sp modelId="{5C3BFD8E-DADF-0742-BEE8-68EC19C1D875}">
      <dsp:nvSpPr>
        <dsp:cNvPr id="0" name=""/>
        <dsp:cNvSpPr/>
      </dsp:nvSpPr>
      <dsp:spPr>
        <a:xfrm rot="16200000">
          <a:off x="-2037519" y="2195565"/>
          <a:ext cx="5408088" cy="1027536"/>
        </a:xfrm>
        <a:prstGeom prst="rect">
          <a:avLst/>
        </a:prstGeom>
        <a:solidFill>
          <a:schemeClr val="bg2"/>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1778000">
            <a:lnSpc>
              <a:spcPct val="90000"/>
            </a:lnSpc>
            <a:spcBef>
              <a:spcPct val="0"/>
            </a:spcBef>
            <a:spcAft>
              <a:spcPct val="35000"/>
            </a:spcAft>
            <a:buNone/>
          </a:pPr>
          <a:r>
            <a:rPr lang="nl-NL" sz="4000" kern="1200" dirty="0"/>
            <a:t>Per vakgroep:</a:t>
          </a:r>
        </a:p>
      </dsp:txBody>
      <dsp:txXfrm>
        <a:off x="-2037519" y="2195565"/>
        <a:ext cx="5408088" cy="1027536"/>
      </dsp:txXfrm>
    </dsp:sp>
    <dsp:sp modelId="{93BB0E77-AE6E-9244-ABED-85949D342D23}">
      <dsp:nvSpPr>
        <dsp:cNvPr id="0" name=""/>
        <dsp:cNvSpPr/>
      </dsp:nvSpPr>
      <dsp:spPr>
        <a:xfrm>
          <a:off x="1854357" y="651932"/>
          <a:ext cx="5232254" cy="1027536"/>
        </a:xfrm>
        <a:prstGeom prst="rect">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1778000">
            <a:lnSpc>
              <a:spcPct val="90000"/>
            </a:lnSpc>
            <a:spcBef>
              <a:spcPct val="0"/>
            </a:spcBef>
            <a:spcAft>
              <a:spcPct val="35000"/>
            </a:spcAft>
            <a:buNone/>
          </a:pPr>
          <a:r>
            <a:rPr lang="nl-NL" sz="4000" kern="1200" dirty="0"/>
            <a:t>Leerplannen</a:t>
          </a:r>
        </a:p>
      </dsp:txBody>
      <dsp:txXfrm>
        <a:off x="1854357" y="651932"/>
        <a:ext cx="5232254" cy="1027536"/>
      </dsp:txXfrm>
    </dsp:sp>
    <dsp:sp modelId="{D3875271-9AA4-ED41-B81B-5E5347ACA24F}">
      <dsp:nvSpPr>
        <dsp:cNvPr id="0" name=""/>
        <dsp:cNvSpPr/>
      </dsp:nvSpPr>
      <dsp:spPr>
        <a:xfrm>
          <a:off x="1854357" y="1936353"/>
          <a:ext cx="5181430" cy="1027536"/>
        </a:xfrm>
        <a:prstGeom prst="rect">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1778000">
            <a:lnSpc>
              <a:spcPct val="90000"/>
            </a:lnSpc>
            <a:spcBef>
              <a:spcPct val="0"/>
            </a:spcBef>
            <a:spcAft>
              <a:spcPct val="35000"/>
            </a:spcAft>
            <a:buNone/>
          </a:pPr>
          <a:r>
            <a:rPr lang="nl-NL" sz="4000" kern="1200" dirty="0"/>
            <a:t>Werkvormen</a:t>
          </a:r>
        </a:p>
      </dsp:txBody>
      <dsp:txXfrm>
        <a:off x="1854357" y="1936353"/>
        <a:ext cx="5181430" cy="1027536"/>
      </dsp:txXfrm>
    </dsp:sp>
    <dsp:sp modelId="{2FDA8DFE-CE6E-314D-A498-4649599FDD60}">
      <dsp:nvSpPr>
        <dsp:cNvPr id="0" name=""/>
        <dsp:cNvSpPr/>
      </dsp:nvSpPr>
      <dsp:spPr>
        <a:xfrm>
          <a:off x="1854357" y="3220774"/>
          <a:ext cx="5181430" cy="1545960"/>
        </a:xfrm>
        <a:prstGeom prst="rect">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1778000">
            <a:lnSpc>
              <a:spcPct val="90000"/>
            </a:lnSpc>
            <a:spcBef>
              <a:spcPct val="0"/>
            </a:spcBef>
            <a:spcAft>
              <a:spcPct val="35000"/>
            </a:spcAft>
            <a:buNone/>
          </a:pPr>
          <a:r>
            <a:rPr lang="nl-NL" sz="4000" kern="1200" dirty="0"/>
            <a:t>Motivatie leerkrachten</a:t>
          </a:r>
        </a:p>
      </dsp:txBody>
      <dsp:txXfrm>
        <a:off x="1854357" y="3220774"/>
        <a:ext cx="5181430" cy="154596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B3FDB7-F6AF-1349-BC25-C180C9E7BF32}">
      <dsp:nvSpPr>
        <dsp:cNvPr id="0" name=""/>
        <dsp:cNvSpPr/>
      </dsp:nvSpPr>
      <dsp:spPr>
        <a:xfrm rot="10800000">
          <a:off x="1628500" y="2368"/>
          <a:ext cx="5065463" cy="1410453"/>
        </a:xfrm>
        <a:prstGeom prst="homePlate">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621971" tIns="99060" rIns="184912" bIns="99060" numCol="1" spcCol="1270" anchor="ctr" anchorCtr="0">
          <a:noAutofit/>
        </a:bodyPr>
        <a:lstStyle/>
        <a:p>
          <a:pPr marL="0" lvl="0" indent="0" algn="ctr" defTabSz="1155700">
            <a:lnSpc>
              <a:spcPct val="90000"/>
            </a:lnSpc>
            <a:spcBef>
              <a:spcPct val="0"/>
            </a:spcBef>
            <a:spcAft>
              <a:spcPct val="35000"/>
            </a:spcAft>
            <a:buNone/>
          </a:pPr>
          <a:r>
            <a:rPr lang="nl-NL" sz="2600" kern="1200"/>
            <a:t>Impact op de schoolfactuur minimaliseren</a:t>
          </a:r>
        </a:p>
      </dsp:txBody>
      <dsp:txXfrm rot="10800000">
        <a:off x="1981113" y="2368"/>
        <a:ext cx="4712850" cy="1410453"/>
      </dsp:txXfrm>
    </dsp:sp>
    <dsp:sp modelId="{0340866D-642D-CF45-9144-4B0F193E7E5D}">
      <dsp:nvSpPr>
        <dsp:cNvPr id="0" name=""/>
        <dsp:cNvSpPr/>
      </dsp:nvSpPr>
      <dsp:spPr>
        <a:xfrm>
          <a:off x="923273" y="2368"/>
          <a:ext cx="1410453" cy="1410453"/>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34000" r="-34000"/>
          </a:stretch>
        </a:blipFill>
        <a:ln w="254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dsp:style>
    </dsp:sp>
    <dsp:sp modelId="{4D5696D4-BDA1-8946-91D4-B60356136383}">
      <dsp:nvSpPr>
        <dsp:cNvPr id="0" name=""/>
        <dsp:cNvSpPr/>
      </dsp:nvSpPr>
      <dsp:spPr>
        <a:xfrm rot="10800000">
          <a:off x="1628500" y="1833852"/>
          <a:ext cx="5065463" cy="1410453"/>
        </a:xfrm>
        <a:prstGeom prst="homePlate">
          <a:avLst/>
        </a:prstGeom>
        <a:solidFill>
          <a:schemeClr val="accent3">
            <a:hueOff val="-617032"/>
            <a:satOff val="-10836"/>
            <a:lumOff val="-196"/>
            <a:alphaOff val="0"/>
          </a:schemeClr>
        </a:solidFill>
        <a:ln w="254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621971" tIns="99060" rIns="184912" bIns="99060" numCol="1" spcCol="1270" anchor="ctr" anchorCtr="0">
          <a:noAutofit/>
        </a:bodyPr>
        <a:lstStyle/>
        <a:p>
          <a:pPr marL="0" lvl="0" indent="0" algn="ctr" defTabSz="1155700">
            <a:lnSpc>
              <a:spcPct val="90000"/>
            </a:lnSpc>
            <a:spcBef>
              <a:spcPct val="0"/>
            </a:spcBef>
            <a:spcAft>
              <a:spcPct val="35000"/>
            </a:spcAft>
            <a:buNone/>
          </a:pPr>
          <a:r>
            <a:rPr lang="nl-NL" sz="2600" kern="1200" dirty="0"/>
            <a:t>Leerling centraal</a:t>
          </a:r>
        </a:p>
      </dsp:txBody>
      <dsp:txXfrm rot="10800000">
        <a:off x="1981113" y="1833852"/>
        <a:ext cx="4712850" cy="1410453"/>
      </dsp:txXfrm>
    </dsp:sp>
    <dsp:sp modelId="{10DDD078-D936-9843-A1A1-368E1289795F}">
      <dsp:nvSpPr>
        <dsp:cNvPr id="0" name=""/>
        <dsp:cNvSpPr/>
      </dsp:nvSpPr>
      <dsp:spPr>
        <a:xfrm>
          <a:off x="923273" y="1833852"/>
          <a:ext cx="1410453" cy="1410453"/>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39000" r="-39000"/>
          </a:stretch>
        </a:blipFill>
        <a:ln w="254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dsp:style>
    </dsp:sp>
    <dsp:sp modelId="{BC1ECCB7-BA16-4764-BAF3-DCABA07347CD}">
      <dsp:nvSpPr>
        <dsp:cNvPr id="0" name=""/>
        <dsp:cNvSpPr/>
      </dsp:nvSpPr>
      <dsp:spPr>
        <a:xfrm rot="10800000">
          <a:off x="1628500" y="3665337"/>
          <a:ext cx="5065463" cy="1410453"/>
        </a:xfrm>
        <a:prstGeom prst="homePlate">
          <a:avLst/>
        </a:prstGeom>
        <a:solidFill>
          <a:schemeClr val="accent3">
            <a:hueOff val="-1234063"/>
            <a:satOff val="-21671"/>
            <a:lumOff val="-392"/>
            <a:alphaOff val="0"/>
          </a:schemeClr>
        </a:solidFill>
        <a:ln w="254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621971" tIns="99060" rIns="184912" bIns="99060" numCol="1" spcCol="1270" anchor="ctr" anchorCtr="0">
          <a:noAutofit/>
        </a:bodyPr>
        <a:lstStyle/>
        <a:p>
          <a:pPr marL="0" lvl="0" indent="0" algn="l" defTabSz="1155700">
            <a:lnSpc>
              <a:spcPct val="90000"/>
            </a:lnSpc>
            <a:spcBef>
              <a:spcPct val="0"/>
            </a:spcBef>
            <a:spcAft>
              <a:spcPct val="35000"/>
            </a:spcAft>
            <a:buNone/>
          </a:pPr>
          <a:r>
            <a:rPr lang="nl-NL" sz="2600" kern="1200" dirty="0"/>
            <a:t>Schooltransformatie</a:t>
          </a:r>
        </a:p>
      </dsp:txBody>
      <dsp:txXfrm rot="10800000">
        <a:off x="1981113" y="3665337"/>
        <a:ext cx="4712850" cy="1410453"/>
      </dsp:txXfrm>
    </dsp:sp>
    <dsp:sp modelId="{898425F2-54FB-45F4-9C31-F1F9AEB279C2}">
      <dsp:nvSpPr>
        <dsp:cNvPr id="0" name=""/>
        <dsp:cNvSpPr/>
      </dsp:nvSpPr>
      <dsp:spPr>
        <a:xfrm>
          <a:off x="923273" y="3665337"/>
          <a:ext cx="1410453" cy="1410453"/>
        </a:xfrm>
        <a:prstGeom prst="ellipse">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5000" r="-5000"/>
          </a:stretch>
        </a:blipFill>
        <a:ln w="254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CEF94F1-2B4C-4BDB-8E92-45D531EE7A04}">
      <dsp:nvSpPr>
        <dsp:cNvPr id="0" name=""/>
        <dsp:cNvSpPr/>
      </dsp:nvSpPr>
      <dsp:spPr>
        <a:xfrm>
          <a:off x="0" y="509"/>
          <a:ext cx="10576558" cy="1192699"/>
        </a:xfrm>
        <a:prstGeom prst="roundRect">
          <a:avLst>
            <a:gd name="adj" fmla="val 10000"/>
          </a:avLst>
        </a:prstGeom>
        <a:solidFill>
          <a:srgbClr val="CC0000"/>
        </a:solidFill>
        <a:ln>
          <a:noFill/>
        </a:ln>
        <a:effectLst/>
      </dsp:spPr>
      <dsp:style>
        <a:lnRef idx="0">
          <a:scrgbClr r="0" g="0" b="0"/>
        </a:lnRef>
        <a:fillRef idx="1">
          <a:scrgbClr r="0" g="0" b="0"/>
        </a:fillRef>
        <a:effectRef idx="0">
          <a:scrgbClr r="0" g="0" b="0"/>
        </a:effectRef>
        <a:fontRef idx="minor"/>
      </dsp:style>
    </dsp:sp>
    <dsp:sp modelId="{A44AD5CA-8E62-48F9-A2F6-235EF1BBD4A9}">
      <dsp:nvSpPr>
        <dsp:cNvPr id="0" name=""/>
        <dsp:cNvSpPr/>
      </dsp:nvSpPr>
      <dsp:spPr>
        <a:xfrm>
          <a:off x="360791" y="268867"/>
          <a:ext cx="655984" cy="655984"/>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DB51B3C0-E5FC-4BF7-8870-2F24A6A505CC}">
      <dsp:nvSpPr>
        <dsp:cNvPr id="0" name=""/>
        <dsp:cNvSpPr/>
      </dsp:nvSpPr>
      <dsp:spPr>
        <a:xfrm>
          <a:off x="1377568" y="509"/>
          <a:ext cx="9198989" cy="11926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6227" tIns="126227" rIns="126227" bIns="126227" numCol="1" spcCol="1270" anchor="ctr" anchorCtr="0">
          <a:noAutofit/>
        </a:bodyPr>
        <a:lstStyle/>
        <a:p>
          <a:pPr marL="0" lvl="0" indent="0" algn="l" defTabSz="1022350">
            <a:lnSpc>
              <a:spcPct val="100000"/>
            </a:lnSpc>
            <a:spcBef>
              <a:spcPct val="0"/>
            </a:spcBef>
            <a:spcAft>
              <a:spcPct val="35000"/>
            </a:spcAft>
            <a:buNone/>
          </a:pPr>
          <a:r>
            <a:rPr lang="nl-BE" sz="2300" kern="1200"/>
            <a:t>Toestellen, voorkeuren in aankopen, merken of leveranciers</a:t>
          </a:r>
          <a:endParaRPr lang="en-US" sz="2300" kern="1200"/>
        </a:p>
      </dsp:txBody>
      <dsp:txXfrm>
        <a:off x="1377568" y="509"/>
        <a:ext cx="9198989" cy="1192699"/>
      </dsp:txXfrm>
    </dsp:sp>
    <dsp:sp modelId="{EA1F2AC2-9335-4B1B-990F-059A9A21131A}">
      <dsp:nvSpPr>
        <dsp:cNvPr id="0" name=""/>
        <dsp:cNvSpPr/>
      </dsp:nvSpPr>
      <dsp:spPr>
        <a:xfrm>
          <a:off x="0" y="1491384"/>
          <a:ext cx="10576558" cy="1192699"/>
        </a:xfrm>
        <a:prstGeom prst="roundRect">
          <a:avLst>
            <a:gd name="adj" fmla="val 10000"/>
          </a:avLst>
        </a:prstGeom>
        <a:solidFill>
          <a:srgbClr val="D96525"/>
        </a:solidFill>
        <a:ln>
          <a:noFill/>
        </a:ln>
        <a:effectLst/>
      </dsp:spPr>
      <dsp:style>
        <a:lnRef idx="0">
          <a:scrgbClr r="0" g="0" b="0"/>
        </a:lnRef>
        <a:fillRef idx="1">
          <a:scrgbClr r="0" g="0" b="0"/>
        </a:fillRef>
        <a:effectRef idx="0">
          <a:scrgbClr r="0" g="0" b="0"/>
        </a:effectRef>
        <a:fontRef idx="minor"/>
      </dsp:style>
    </dsp:sp>
    <dsp:sp modelId="{BCAFEC72-5253-42B4-A894-99FC99AC0862}">
      <dsp:nvSpPr>
        <dsp:cNvPr id="0" name=""/>
        <dsp:cNvSpPr/>
      </dsp:nvSpPr>
      <dsp:spPr>
        <a:xfrm>
          <a:off x="360791" y="1759741"/>
          <a:ext cx="655984" cy="655984"/>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6BB2F7C-FB91-4A40-BBB5-3E7044427526}">
      <dsp:nvSpPr>
        <dsp:cNvPr id="0" name=""/>
        <dsp:cNvSpPr/>
      </dsp:nvSpPr>
      <dsp:spPr>
        <a:xfrm>
          <a:off x="1377568" y="1491384"/>
          <a:ext cx="9198989" cy="11926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6227" tIns="126227" rIns="126227" bIns="126227" numCol="1" spcCol="1270" anchor="ctr" anchorCtr="0">
          <a:noAutofit/>
        </a:bodyPr>
        <a:lstStyle/>
        <a:p>
          <a:pPr marL="0" lvl="0" indent="0" algn="l" defTabSz="1022350">
            <a:lnSpc>
              <a:spcPct val="100000"/>
            </a:lnSpc>
            <a:spcBef>
              <a:spcPct val="0"/>
            </a:spcBef>
            <a:spcAft>
              <a:spcPct val="35000"/>
            </a:spcAft>
            <a:buNone/>
          </a:pPr>
          <a:r>
            <a:rPr lang="nl-BE" sz="2300" kern="1200"/>
            <a:t>Voorkeuren in software, technische systemen,…</a:t>
          </a:r>
          <a:endParaRPr lang="en-US" sz="2300" kern="1200"/>
        </a:p>
      </dsp:txBody>
      <dsp:txXfrm>
        <a:off x="1377568" y="1491384"/>
        <a:ext cx="9198989" cy="1192699"/>
      </dsp:txXfrm>
    </dsp:sp>
    <dsp:sp modelId="{B59229B7-AB21-480E-9CF0-CAACAB080CCE}">
      <dsp:nvSpPr>
        <dsp:cNvPr id="0" name=""/>
        <dsp:cNvSpPr/>
      </dsp:nvSpPr>
      <dsp:spPr>
        <a:xfrm>
          <a:off x="0" y="2982258"/>
          <a:ext cx="10576558" cy="1192699"/>
        </a:xfrm>
        <a:prstGeom prst="roundRect">
          <a:avLst>
            <a:gd name="adj" fmla="val 10000"/>
          </a:avLst>
        </a:prstGeom>
        <a:solidFill>
          <a:srgbClr val="DD2157"/>
        </a:solidFill>
        <a:ln>
          <a:noFill/>
        </a:ln>
        <a:effectLst/>
      </dsp:spPr>
      <dsp:style>
        <a:lnRef idx="0">
          <a:scrgbClr r="0" g="0" b="0"/>
        </a:lnRef>
        <a:fillRef idx="1">
          <a:scrgbClr r="0" g="0" b="0"/>
        </a:fillRef>
        <a:effectRef idx="0">
          <a:scrgbClr r="0" g="0" b="0"/>
        </a:effectRef>
        <a:fontRef idx="minor"/>
      </dsp:style>
    </dsp:sp>
    <dsp:sp modelId="{7DE24284-E9C6-42F5-A86A-6B01AF4473EC}">
      <dsp:nvSpPr>
        <dsp:cNvPr id="0" name=""/>
        <dsp:cNvSpPr/>
      </dsp:nvSpPr>
      <dsp:spPr>
        <a:xfrm>
          <a:off x="360791" y="3250616"/>
          <a:ext cx="655984" cy="655984"/>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6921C4F5-7B32-4BD4-958F-66AA9BFD03CA}">
      <dsp:nvSpPr>
        <dsp:cNvPr id="0" name=""/>
        <dsp:cNvSpPr/>
      </dsp:nvSpPr>
      <dsp:spPr>
        <a:xfrm>
          <a:off x="1377568" y="2982258"/>
          <a:ext cx="9198989" cy="11926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6227" tIns="126227" rIns="126227" bIns="126227" numCol="1" spcCol="1270" anchor="ctr" anchorCtr="0">
          <a:noAutofit/>
        </a:bodyPr>
        <a:lstStyle/>
        <a:p>
          <a:pPr marL="0" lvl="0" indent="0" algn="l" defTabSz="1022350">
            <a:lnSpc>
              <a:spcPct val="100000"/>
            </a:lnSpc>
            <a:spcBef>
              <a:spcPct val="0"/>
            </a:spcBef>
            <a:spcAft>
              <a:spcPct val="35000"/>
            </a:spcAft>
            <a:buNone/>
          </a:pPr>
          <a:r>
            <a:rPr lang="nl-BE" sz="2300" kern="1200" dirty="0"/>
            <a:t>In een goede, moderne visie hoort het </a:t>
          </a:r>
          <a:r>
            <a:rPr lang="nl-BE" sz="2300" u="sng" kern="1200" dirty="0"/>
            <a:t>toestel</a:t>
          </a:r>
          <a:r>
            <a:rPr lang="nl-BE" sz="2300" kern="1200" dirty="0"/>
            <a:t> zelf in de kantlijn. Het is een tool om onderwijs, zoals wij dat wensen, te realiseren.</a:t>
          </a:r>
          <a:endParaRPr lang="en-US" sz="2300" kern="1200" dirty="0"/>
        </a:p>
      </dsp:txBody>
      <dsp:txXfrm>
        <a:off x="1377568" y="2982258"/>
        <a:ext cx="9198989" cy="1192699"/>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FE07ED-94A7-46AD-B136-5BE9F934C117}">
      <dsp:nvSpPr>
        <dsp:cNvPr id="0" name=""/>
        <dsp:cNvSpPr/>
      </dsp:nvSpPr>
      <dsp:spPr>
        <a:xfrm>
          <a:off x="766" y="680264"/>
          <a:ext cx="2990573" cy="1794344"/>
        </a:xfrm>
        <a:prstGeom prst="rect">
          <a:avLst/>
        </a:prstGeom>
        <a:solidFill>
          <a:schemeClr val="accent2">
            <a:hueOff val="0"/>
            <a:satOff val="0"/>
            <a:lumOff val="0"/>
            <a:alphaOff val="0"/>
          </a:schemeClr>
        </a:solidFill>
        <a:ln w="25400" cap="flat" cmpd="sng" algn="ctr">
          <a:no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nl-BE" sz="3000" kern="1200" dirty="0"/>
            <a:t>Visie</a:t>
          </a:r>
        </a:p>
      </dsp:txBody>
      <dsp:txXfrm>
        <a:off x="766" y="680264"/>
        <a:ext cx="2990573" cy="1794344"/>
      </dsp:txXfrm>
    </dsp:sp>
    <dsp:sp modelId="{1E408D11-1373-4934-8CB2-4662CD42AEBA}">
      <dsp:nvSpPr>
        <dsp:cNvPr id="0" name=""/>
        <dsp:cNvSpPr/>
      </dsp:nvSpPr>
      <dsp:spPr>
        <a:xfrm>
          <a:off x="3290397" y="680264"/>
          <a:ext cx="2990573" cy="1794344"/>
        </a:xfrm>
        <a:prstGeom prst="rect">
          <a:avLst/>
        </a:prstGeom>
        <a:solidFill>
          <a:schemeClr val="accent3">
            <a:hueOff val="0"/>
            <a:satOff val="0"/>
            <a:lumOff val="0"/>
            <a:alphaOff val="0"/>
          </a:schemeClr>
        </a:solidFill>
        <a:ln w="25400" cap="flat" cmpd="sng" algn="ctr">
          <a:no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nl-BE" sz="3000" kern="1200" dirty="0"/>
            <a:t>Deskundigheid</a:t>
          </a:r>
        </a:p>
      </dsp:txBody>
      <dsp:txXfrm>
        <a:off x="3290397" y="680264"/>
        <a:ext cx="2990573" cy="1794344"/>
      </dsp:txXfrm>
    </dsp:sp>
    <dsp:sp modelId="{27D3C3C1-D4CA-410A-867A-5808DBC3DD87}">
      <dsp:nvSpPr>
        <dsp:cNvPr id="0" name=""/>
        <dsp:cNvSpPr/>
      </dsp:nvSpPr>
      <dsp:spPr>
        <a:xfrm>
          <a:off x="766" y="2773666"/>
          <a:ext cx="2990573" cy="1794344"/>
        </a:xfrm>
        <a:prstGeom prst="rect">
          <a:avLst/>
        </a:prstGeom>
        <a:solidFill>
          <a:schemeClr val="accent4">
            <a:hueOff val="0"/>
            <a:satOff val="0"/>
            <a:lumOff val="0"/>
            <a:alphaOff val="0"/>
          </a:schemeClr>
        </a:solidFill>
        <a:ln w="25400" cap="flat" cmpd="sng" algn="ctr">
          <a:no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nl-BE" sz="3000" kern="1200"/>
            <a:t>Software</a:t>
          </a:r>
        </a:p>
      </dsp:txBody>
      <dsp:txXfrm>
        <a:off x="766" y="2773666"/>
        <a:ext cx="2990573" cy="1794344"/>
      </dsp:txXfrm>
    </dsp:sp>
    <dsp:sp modelId="{75E368A9-DAAB-431E-BC6C-9C5A73A0FA4B}">
      <dsp:nvSpPr>
        <dsp:cNvPr id="0" name=""/>
        <dsp:cNvSpPr/>
      </dsp:nvSpPr>
      <dsp:spPr>
        <a:xfrm>
          <a:off x="3290397" y="2773666"/>
          <a:ext cx="2990573" cy="1794344"/>
        </a:xfrm>
        <a:prstGeom prst="rect">
          <a:avLst/>
        </a:prstGeom>
        <a:solidFill>
          <a:schemeClr val="accent5">
            <a:hueOff val="0"/>
            <a:satOff val="0"/>
            <a:lumOff val="0"/>
            <a:alphaOff val="0"/>
          </a:schemeClr>
        </a:solidFill>
        <a:ln w="25400" cap="flat" cmpd="sng" algn="ctr">
          <a:no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nl-BE" sz="3000" kern="1200"/>
            <a:t>Hardware </a:t>
          </a:r>
        </a:p>
      </dsp:txBody>
      <dsp:txXfrm>
        <a:off x="3290397" y="2773666"/>
        <a:ext cx="2990573" cy="1794344"/>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FE07ED-94A7-46AD-B136-5BE9F934C117}">
      <dsp:nvSpPr>
        <dsp:cNvPr id="0" name=""/>
        <dsp:cNvSpPr/>
      </dsp:nvSpPr>
      <dsp:spPr>
        <a:xfrm>
          <a:off x="766" y="680264"/>
          <a:ext cx="2990573" cy="1794344"/>
        </a:xfrm>
        <a:prstGeom prst="rect">
          <a:avLst/>
        </a:prstGeom>
        <a:solidFill>
          <a:schemeClr val="accent2">
            <a:hueOff val="0"/>
            <a:satOff val="0"/>
            <a:lumOff val="0"/>
            <a:alphaOff val="0"/>
          </a:schemeClr>
        </a:solidFill>
        <a:ln w="25400" cap="flat" cmpd="sng" algn="ctr">
          <a:no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nl-BE" sz="2100" kern="1200" dirty="0"/>
            <a:t>Visie</a:t>
          </a:r>
        </a:p>
        <a:p>
          <a:pPr marL="171450" lvl="1" indent="-171450" algn="l" defTabSz="711200">
            <a:lnSpc>
              <a:spcPct val="90000"/>
            </a:lnSpc>
            <a:spcBef>
              <a:spcPct val="0"/>
            </a:spcBef>
            <a:spcAft>
              <a:spcPct val="15000"/>
            </a:spcAft>
            <a:buChar char="•"/>
          </a:pPr>
          <a:r>
            <a:rPr lang="nl-NL" sz="1600" kern="1200" dirty="0"/>
            <a:t>als beleid bespreken, ontwikkelen</a:t>
          </a:r>
          <a:endParaRPr lang="nl-BE" sz="1600" kern="1200" dirty="0"/>
        </a:p>
      </dsp:txBody>
      <dsp:txXfrm>
        <a:off x="766" y="680264"/>
        <a:ext cx="2990573" cy="1794344"/>
      </dsp:txXfrm>
    </dsp:sp>
    <dsp:sp modelId="{1E408D11-1373-4934-8CB2-4662CD42AEBA}">
      <dsp:nvSpPr>
        <dsp:cNvPr id="0" name=""/>
        <dsp:cNvSpPr/>
      </dsp:nvSpPr>
      <dsp:spPr>
        <a:xfrm>
          <a:off x="3290397" y="680264"/>
          <a:ext cx="2990573" cy="1794344"/>
        </a:xfrm>
        <a:prstGeom prst="rect">
          <a:avLst/>
        </a:prstGeom>
        <a:solidFill>
          <a:schemeClr val="accent3">
            <a:hueOff val="0"/>
            <a:satOff val="0"/>
            <a:lumOff val="0"/>
            <a:alphaOff val="0"/>
          </a:schemeClr>
        </a:solidFill>
        <a:ln w="25400" cap="flat" cmpd="sng" algn="ctr">
          <a:no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nl-BE" sz="2100" kern="1200" dirty="0"/>
            <a:t>Deskundigheid</a:t>
          </a:r>
        </a:p>
        <a:p>
          <a:pPr marL="171450" lvl="1" indent="-171450" algn="l" defTabSz="711200">
            <a:lnSpc>
              <a:spcPct val="90000"/>
            </a:lnSpc>
            <a:spcBef>
              <a:spcPct val="0"/>
            </a:spcBef>
            <a:spcAft>
              <a:spcPct val="15000"/>
            </a:spcAft>
            <a:buChar char="•"/>
          </a:pPr>
          <a:r>
            <a:rPr lang="nl-NL" sz="1600" kern="1200" dirty="0"/>
            <a:t>Leerkrachten bijscholen</a:t>
          </a:r>
          <a:r>
            <a:rPr lang="nl-NL" sz="1600" kern="1200" dirty="0">
              <a:solidFill>
                <a:srgbClr val="595959"/>
              </a:solidFill>
              <a:latin typeface="Century Gothic"/>
              <a:cs typeface="+mn-ea"/>
            </a:rPr>
            <a:t>.</a:t>
          </a:r>
          <a:endParaRPr lang="nl-BE" sz="1600" kern="1200" dirty="0"/>
        </a:p>
        <a:p>
          <a:pPr marL="171450" lvl="1" indent="-171450" algn="l" defTabSz="711200">
            <a:lnSpc>
              <a:spcPct val="90000"/>
            </a:lnSpc>
            <a:spcBef>
              <a:spcPct val="0"/>
            </a:spcBef>
            <a:spcAft>
              <a:spcPct val="15000"/>
            </a:spcAft>
            <a:buChar char="•"/>
          </a:pPr>
          <a:r>
            <a:rPr lang="nl-NL" sz="1600" kern="1200" dirty="0"/>
            <a:t>Stel een leerlijn op.</a:t>
          </a:r>
          <a:endParaRPr lang="nl-BE" sz="1600" kern="1200" dirty="0"/>
        </a:p>
        <a:p>
          <a:pPr marL="171450" lvl="1" indent="-171450" algn="l" defTabSz="711200">
            <a:lnSpc>
              <a:spcPct val="90000"/>
            </a:lnSpc>
            <a:spcBef>
              <a:spcPct val="0"/>
            </a:spcBef>
            <a:spcAft>
              <a:spcPct val="15000"/>
            </a:spcAft>
            <a:buChar char="•"/>
          </a:pPr>
          <a:r>
            <a:rPr lang="nl-NL" sz="1600" kern="1200" dirty="0"/>
            <a:t>Leerkrachten moeten zelf deze minimumvereisten behalen. </a:t>
          </a:r>
          <a:endParaRPr lang="nl-BE" sz="1600" kern="1200" dirty="0"/>
        </a:p>
      </dsp:txBody>
      <dsp:txXfrm>
        <a:off x="3290397" y="680264"/>
        <a:ext cx="2990573" cy="1794344"/>
      </dsp:txXfrm>
    </dsp:sp>
    <dsp:sp modelId="{27D3C3C1-D4CA-410A-867A-5808DBC3DD87}">
      <dsp:nvSpPr>
        <dsp:cNvPr id="0" name=""/>
        <dsp:cNvSpPr/>
      </dsp:nvSpPr>
      <dsp:spPr>
        <a:xfrm>
          <a:off x="766" y="2773666"/>
          <a:ext cx="2990573" cy="1794344"/>
        </a:xfrm>
        <a:prstGeom prst="rect">
          <a:avLst/>
        </a:prstGeom>
        <a:solidFill>
          <a:schemeClr val="accent4">
            <a:hueOff val="0"/>
            <a:satOff val="0"/>
            <a:lumOff val="0"/>
            <a:alphaOff val="0"/>
          </a:schemeClr>
        </a:solidFill>
        <a:ln w="25400" cap="flat" cmpd="sng" algn="ctr">
          <a:no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nl-BE" sz="2100" kern="1200" dirty="0"/>
            <a:t>Software / content</a:t>
          </a:r>
        </a:p>
        <a:p>
          <a:pPr marL="171450" lvl="1" indent="-171450" algn="l" defTabSz="711200">
            <a:lnSpc>
              <a:spcPct val="90000"/>
            </a:lnSpc>
            <a:spcBef>
              <a:spcPct val="0"/>
            </a:spcBef>
            <a:spcAft>
              <a:spcPct val="15000"/>
            </a:spcAft>
            <a:buChar char="•"/>
          </a:pPr>
          <a:r>
            <a:rPr lang="nl-NL" sz="1600" kern="1200" dirty="0"/>
            <a:t>Keuze maken van software en platformen, licenties voorzien, software installeren,</a:t>
          </a:r>
          <a:r>
            <a:rPr lang="mr-IN" sz="1600" kern="1200" dirty="0"/>
            <a:t>…</a:t>
          </a:r>
          <a:endParaRPr lang="nl-BE" sz="1600" kern="1200" dirty="0"/>
        </a:p>
        <a:p>
          <a:pPr marL="171450" lvl="1" indent="-171450" algn="l" defTabSz="711200">
            <a:lnSpc>
              <a:spcPct val="90000"/>
            </a:lnSpc>
            <a:spcBef>
              <a:spcPct val="0"/>
            </a:spcBef>
            <a:spcAft>
              <a:spcPct val="15000"/>
            </a:spcAft>
            <a:buChar char="•"/>
          </a:pPr>
          <a:r>
            <a:rPr lang="nl-BE" sz="1600" kern="1200" dirty="0"/>
            <a:t>Opstart van office 365.</a:t>
          </a:r>
        </a:p>
      </dsp:txBody>
      <dsp:txXfrm>
        <a:off x="766" y="2773666"/>
        <a:ext cx="2990573" cy="1794344"/>
      </dsp:txXfrm>
    </dsp:sp>
    <dsp:sp modelId="{75E368A9-DAAB-431E-BC6C-9C5A73A0FA4B}">
      <dsp:nvSpPr>
        <dsp:cNvPr id="0" name=""/>
        <dsp:cNvSpPr/>
      </dsp:nvSpPr>
      <dsp:spPr>
        <a:xfrm>
          <a:off x="3290397" y="2773666"/>
          <a:ext cx="2990573" cy="1794344"/>
        </a:xfrm>
        <a:prstGeom prst="rect">
          <a:avLst/>
        </a:prstGeom>
        <a:solidFill>
          <a:schemeClr val="accent5">
            <a:hueOff val="0"/>
            <a:satOff val="0"/>
            <a:lumOff val="0"/>
            <a:alphaOff val="0"/>
          </a:schemeClr>
        </a:solidFill>
        <a:ln w="25400" cap="flat" cmpd="sng" algn="ctr">
          <a:no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nl-BE" sz="2100" kern="1200" dirty="0"/>
            <a:t>Hardware </a:t>
          </a:r>
        </a:p>
        <a:p>
          <a:pPr marL="171450" lvl="1" indent="-171450" algn="l" defTabSz="711200">
            <a:lnSpc>
              <a:spcPct val="90000"/>
            </a:lnSpc>
            <a:spcBef>
              <a:spcPct val="0"/>
            </a:spcBef>
            <a:spcAft>
              <a:spcPct val="15000"/>
            </a:spcAft>
            <a:buChar char="•"/>
          </a:pPr>
          <a:r>
            <a:rPr lang="nl-NL" sz="1600" kern="1200" dirty="0"/>
            <a:t>Schooleigen infrastructuur aanpakken: schermen, wifi</a:t>
          </a:r>
          <a:endParaRPr lang="nl-BE" sz="1600" kern="1200" dirty="0"/>
        </a:p>
        <a:p>
          <a:pPr marL="171450" lvl="1" indent="-171450" algn="l" defTabSz="711200">
            <a:lnSpc>
              <a:spcPct val="90000"/>
            </a:lnSpc>
            <a:spcBef>
              <a:spcPct val="0"/>
            </a:spcBef>
            <a:spcAft>
              <a:spcPct val="15000"/>
            </a:spcAft>
            <a:buChar char="•"/>
          </a:pPr>
          <a:r>
            <a:rPr lang="nl-NL" sz="1600" kern="1200" dirty="0"/>
            <a:t>BYOD</a:t>
          </a:r>
          <a:endParaRPr lang="nl-BE" sz="1600" kern="1200" dirty="0"/>
        </a:p>
      </dsp:txBody>
      <dsp:txXfrm>
        <a:off x="3290397" y="2773666"/>
        <a:ext cx="2990573" cy="1794344"/>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3F5434F-AA8E-49B6-94C3-738C569020BB}">
      <dsp:nvSpPr>
        <dsp:cNvPr id="0" name=""/>
        <dsp:cNvSpPr/>
      </dsp:nvSpPr>
      <dsp:spPr>
        <a:xfrm>
          <a:off x="0" y="420119"/>
          <a:ext cx="2975514" cy="1889451"/>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sp>
    <dsp:sp modelId="{27691CBF-BF22-4D89-86F9-092BCD502DBC}">
      <dsp:nvSpPr>
        <dsp:cNvPr id="0" name=""/>
        <dsp:cNvSpPr/>
      </dsp:nvSpPr>
      <dsp:spPr>
        <a:xfrm>
          <a:off x="330612" y="734201"/>
          <a:ext cx="2975514" cy="1889451"/>
        </a:xfrm>
        <a:prstGeom prst="roundRect">
          <a:avLst>
            <a:gd name="adj" fmla="val 10000"/>
          </a:avLst>
        </a:prstGeom>
        <a:solidFill>
          <a:schemeClr val="lt1">
            <a:alpha val="90000"/>
            <a:hueOff val="0"/>
            <a:satOff val="0"/>
            <a:lumOff val="0"/>
            <a:alphaOff val="0"/>
          </a:schemeClr>
        </a:solidFill>
        <a:ln w="15875"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nl-NL" sz="2600" kern="1200"/>
            <a:t>Uitgebreide bevraging ICT bij onderwijzend personeel</a:t>
          </a:r>
          <a:endParaRPr lang="en-US" sz="2600" kern="1200"/>
        </a:p>
      </dsp:txBody>
      <dsp:txXfrm>
        <a:off x="385952" y="789541"/>
        <a:ext cx="2864834" cy="1778771"/>
      </dsp:txXfrm>
    </dsp:sp>
    <dsp:sp modelId="{806DE323-940C-40FA-B5B5-8A2339D08FAB}">
      <dsp:nvSpPr>
        <dsp:cNvPr id="0" name=""/>
        <dsp:cNvSpPr/>
      </dsp:nvSpPr>
      <dsp:spPr>
        <a:xfrm>
          <a:off x="3636739" y="420119"/>
          <a:ext cx="2975514" cy="1889451"/>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sp>
    <dsp:sp modelId="{A6E03750-5E9E-4CDB-AC60-71AE5E93EA90}">
      <dsp:nvSpPr>
        <dsp:cNvPr id="0" name=""/>
        <dsp:cNvSpPr/>
      </dsp:nvSpPr>
      <dsp:spPr>
        <a:xfrm>
          <a:off x="3967352" y="734201"/>
          <a:ext cx="2975514" cy="1889451"/>
        </a:xfrm>
        <a:prstGeom prst="roundRect">
          <a:avLst>
            <a:gd name="adj" fmla="val 10000"/>
          </a:avLst>
        </a:prstGeom>
        <a:solidFill>
          <a:schemeClr val="lt1">
            <a:alpha val="90000"/>
            <a:hueOff val="0"/>
            <a:satOff val="0"/>
            <a:lumOff val="0"/>
            <a:alphaOff val="0"/>
          </a:schemeClr>
        </a:solidFill>
        <a:ln w="15875"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nl-NL" sz="2600" kern="1200"/>
            <a:t>Bespreking resultaten (vakgroep), luister naar hen.</a:t>
          </a:r>
          <a:endParaRPr lang="en-US" sz="2600" kern="1200"/>
        </a:p>
      </dsp:txBody>
      <dsp:txXfrm>
        <a:off x="4022692" y="789541"/>
        <a:ext cx="2864834" cy="1778771"/>
      </dsp:txXfrm>
    </dsp:sp>
    <dsp:sp modelId="{8665F74F-918B-4020-BEE3-3A1454521732}">
      <dsp:nvSpPr>
        <dsp:cNvPr id="0" name=""/>
        <dsp:cNvSpPr/>
      </dsp:nvSpPr>
      <dsp:spPr>
        <a:xfrm>
          <a:off x="7273479" y="420119"/>
          <a:ext cx="2975514" cy="1889451"/>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sp>
    <dsp:sp modelId="{8B9FDFEB-CA77-48A7-A403-E40FE75DCFD0}">
      <dsp:nvSpPr>
        <dsp:cNvPr id="0" name=""/>
        <dsp:cNvSpPr/>
      </dsp:nvSpPr>
      <dsp:spPr>
        <a:xfrm>
          <a:off x="7604092" y="734201"/>
          <a:ext cx="2975514" cy="1889451"/>
        </a:xfrm>
        <a:prstGeom prst="roundRect">
          <a:avLst>
            <a:gd name="adj" fmla="val 10000"/>
          </a:avLst>
        </a:prstGeom>
        <a:solidFill>
          <a:schemeClr val="lt1">
            <a:alpha val="90000"/>
            <a:hueOff val="0"/>
            <a:satOff val="0"/>
            <a:lumOff val="0"/>
            <a:alphaOff val="0"/>
          </a:schemeClr>
        </a:solidFill>
        <a:ln w="15875"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nl-NL" sz="2600" kern="1200" dirty="0"/>
            <a:t>Werkpunten bepalen</a:t>
          </a:r>
          <a:endParaRPr lang="en-US" sz="2600" kern="1200" dirty="0"/>
        </a:p>
      </dsp:txBody>
      <dsp:txXfrm>
        <a:off x="7659432" y="789541"/>
        <a:ext cx="2864834" cy="1778771"/>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1.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target2">
  <dgm:title val=""/>
  <dgm:desc val=""/>
  <dgm:catLst>
    <dgm:cat type="relationship"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chMax val="3"/>
      <dgm:chPref val="1"/>
      <dgm:dir/>
      <dgm:animLvl val="lvl"/>
      <dgm:resizeHandles/>
    </dgm:varLst>
    <dgm:alg type="composite">
      <dgm:param type="horzAlign" val="none"/>
      <dgm:param type="vertAlign" val="none"/>
    </dgm:alg>
    <dgm:shape xmlns:r="http://schemas.openxmlformats.org/officeDocument/2006/relationships" r:blip="">
      <dgm:adjLst/>
    </dgm:shape>
    <dgm:presOf/>
    <dgm:choose name="Name1">
      <dgm:if name="Name2" func="var" arg="dir" op="equ" val="norm">
        <dgm:choose name="Name3">
          <dgm:if name="Name4" axis="ch ch" ptType="node node" st="1 1" cnt="1 0" func="cnt" op="gt" val="0">
            <dgm:choose name="Name5">
              <dgm:if name="Name6" axis="ch ch" ptType="node node" st="2 1" cnt="1 0" func="cnt" op="gt" val="0">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2"/>
                  <dgm:constr type="t" for="ch" forName="middleBox" refType="h" fact="0.25"/>
                  <dgm:constr type="w" for="ch" forName="middleBox" refType="w" fact="0.775"/>
                  <dgm:constr type="h" for="ch" forName="middleBox" refType="h" fact="0.7"/>
                  <dgm:constr type="l" for="ch" forName="centerBox" refType="w" fact="0.395"/>
                  <dgm:constr type="t" for="ch" forName="centerBox" refType="h" fact="0.5"/>
                  <dgm:constr type="w" for="ch" forName="centerBox" refType="w" fact="0.555"/>
                  <dgm:constr type="h" for="ch" forName="centerBox" refType="h" fact="0.4"/>
                  <dgm:constr type="userA" for="des" forName="outerSibTrans" refType="w"/>
                  <dgm:constr type="userA" for="des" forName="middleSibTrans" refType="w"/>
                  <dgm:constr type="userA" for="des" forName="centerSibTrans" refType="w"/>
                </dgm:constrLst>
              </dgm:if>
              <dgm:else name="Name7">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2"/>
                  <dgm:constr type="t" for="ch" forName="middleBox" refType="h" fact="0.25"/>
                  <dgm:constr type="w" for="ch" forName="middleBox" refType="w" fact="0.775"/>
                  <dgm:constr type="h" for="ch" forName="middleBox" refType="h" fact="0.7"/>
                  <dgm:constr type="l" for="ch" forName="centerBox" refType="w" fact="0.225"/>
                  <dgm:constr type="t" for="ch" forName="centerBox" refType="h" fact="0.5"/>
                  <dgm:constr type="w" for="ch" forName="centerBox" refType="w" fact="0.725"/>
                  <dgm:constr type="h" for="ch" forName="centerBox" refType="h" fact="0.4"/>
                  <dgm:constr type="userA" for="des" forName="outerSibTrans" refType="w"/>
                  <dgm:constr type="userA" for="des" forName="middleSibTrans" refType="w"/>
                  <dgm:constr type="userA" for="des" forName="centerSibTrans" refType="w"/>
                </dgm:constrLst>
              </dgm:else>
            </dgm:choose>
          </dgm:if>
          <dgm:else name="Name8">
            <dgm:choose name="Name9">
              <dgm:if name="Name10" axis="ch ch" ptType="node node" st="2 1" cnt="1 0" func="cnt" op="gt" val="0">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95"/>
                  <dgm:constr type="h" for="ch" forName="middleBox" refType="h" fact="0.7"/>
                  <dgm:constr type="l" for="ch" forName="centerBox" refType="w" fact="0.26"/>
                  <dgm:constr type="t" for="ch" forName="centerBox" refType="h" fact="0.5"/>
                  <dgm:constr type="w" for="ch" forName="centerBox" refType="w" fact="0.69"/>
                  <dgm:constr type="h" for="ch" forName="centerBox" refType="h" fact="0.4"/>
                  <dgm:constr type="userA" for="des" forName="outerSibTrans" refType="w"/>
                  <dgm:constr type="userA" for="des" forName="middleSibTrans" refType="w"/>
                  <dgm:constr type="userA" for="des" forName="centerSibTrans" refType="w"/>
                </dgm:constrLst>
              </dgm:if>
              <dgm:else name="Name11">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95"/>
                  <dgm:constr type="h" for="ch" forName="middleBox" refType="h" fact="0.7"/>
                  <dgm:constr type="l" for="ch" forName="centerBox" refType="w" fact="0.05"/>
                  <dgm:constr type="t" for="ch" forName="centerBox" refType="h" fact="0.5"/>
                  <dgm:constr type="w" for="ch" forName="centerBox" refType="w" fact="0.9"/>
                  <dgm:constr type="h" for="ch" forName="centerBox" refType="h" fact="0.4"/>
                  <dgm:constr type="userA" for="des" forName="outerSibTrans" refType="w"/>
                  <dgm:constr type="userA" for="des" forName="middleSibTrans" refType="w"/>
                  <dgm:constr type="userA" for="des" forName="centerSibTrans" refType="w"/>
                </dgm:constrLst>
              </dgm:else>
            </dgm:choose>
          </dgm:else>
        </dgm:choose>
      </dgm:if>
      <dgm:else name="Name12">
        <dgm:choose name="Name13">
          <dgm:if name="Name14" axis="ch ch" ptType="node node" st="1 1" cnt="1 0" func="cnt" op="gt" val="0">
            <dgm:choose name="Name15">
              <dgm:if name="Name16" axis="ch ch" ptType="node node" st="2 1" cnt="1 0" func="cnt" op="gt" val="0">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775"/>
                  <dgm:constr type="h" for="ch" forName="middleBox" refType="h" fact="0.7"/>
                  <dgm:constr type="l" for="ch" forName="centerBox" refType="w" fact="0.05"/>
                  <dgm:constr type="t" for="ch" forName="centerBox" refType="h" fact="0.5"/>
                  <dgm:constr type="w" for="ch" forName="centerBox" refType="w" fact="0.55"/>
                  <dgm:constr type="h" for="ch" forName="centerBox" refType="h" fact="0.4"/>
                  <dgm:constr type="userA" for="des" forName="outerSibTrans" refType="w"/>
                  <dgm:constr type="userA" for="des" forName="middleSibTrans" refType="w"/>
                  <dgm:constr type="userA" for="des" forName="centerSibTrans" refType="w"/>
                </dgm:constrLst>
              </dgm:if>
              <dgm:else name="Name17">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775"/>
                  <dgm:constr type="h" for="ch" forName="middleBox" refType="h" fact="0.7"/>
                  <dgm:constr type="l" for="ch" forName="centerBox" refType="w" fact="0.05"/>
                  <dgm:constr type="t" for="ch" forName="centerBox" refType="h" fact="0.5"/>
                  <dgm:constr type="w" for="ch" forName="centerBox" refType="w" fact="0.725"/>
                  <dgm:constr type="h" for="ch" forName="centerBox" refType="h" fact="0.4"/>
                  <dgm:constr type="userA" for="des" forName="outerSibTrans" refType="w"/>
                  <dgm:constr type="userA" for="des" forName="middleSibTrans" refType="w"/>
                  <dgm:constr type="userA" for="des" forName="centerSibTrans" refType="w"/>
                </dgm:constrLst>
              </dgm:else>
            </dgm:choose>
          </dgm:if>
          <dgm:else name="Name18">
            <dgm:choose name="Name19">
              <dgm:if name="Name20" axis="ch ch" ptType="node node" st="2 1" cnt="1 0" func="cnt" op="gt" val="0">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95"/>
                  <dgm:constr type="h" for="ch" forName="middleBox" refType="h" fact="0.7"/>
                  <dgm:constr type="l" for="ch" forName="centerBox" refType="w" fact="0.05"/>
                  <dgm:constr type="t" for="ch" forName="centerBox" refType="h" fact="0.5"/>
                  <dgm:constr type="w" for="ch" forName="centerBox" refType="w" fact="0.69"/>
                  <dgm:constr type="h" for="ch" forName="centerBox" refType="h" fact="0.4"/>
                  <dgm:constr type="userA" for="des" forName="outerSibTrans" refType="w"/>
                  <dgm:constr type="userA" for="des" forName="middleSibTrans" refType="w"/>
                  <dgm:constr type="userA" for="des" forName="centerSibTrans" refType="w"/>
                </dgm:constrLst>
              </dgm:if>
              <dgm:else name="Name21">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95"/>
                  <dgm:constr type="h" for="ch" forName="middleBox" refType="h" fact="0.7"/>
                  <dgm:constr type="l" for="ch" forName="centerBox" refType="w" fact="0.05"/>
                  <dgm:constr type="t" for="ch" forName="centerBox" refType="h" fact="0.5"/>
                  <dgm:constr type="w" for="ch" forName="centerBox" refType="w" fact="0.9"/>
                  <dgm:constr type="h" for="ch" forName="centerBox" refType="h" fact="0.4"/>
                  <dgm:constr type="userA" for="des" forName="outerSibTrans" refType="w"/>
                  <dgm:constr type="userA" for="des" forName="middleSibTrans" refType="w"/>
                  <dgm:constr type="userA" for="des" forName="centerSibTrans" refType="w"/>
                </dgm:constrLst>
              </dgm:else>
            </dgm:choose>
          </dgm:else>
        </dgm:choose>
      </dgm:else>
    </dgm:choose>
    <dgm:ruleLst/>
    <dgm:choose name="Name22">
      <dgm:if name="Name23" axis="root ch" ptType="all node" st="1 1" cnt="0 0" func="cnt" op="gte" val="1">
        <dgm:layoutNode name="outerBox" styleLbl="node1">
          <dgm:alg type="composite">
            <dgm:param type="horzAlign" val="none"/>
            <dgm:param type="vertAlign" val="none"/>
          </dgm:alg>
          <dgm:shape xmlns:r="http://schemas.openxmlformats.org/officeDocument/2006/relationships" r:blip="">
            <dgm:adjLst/>
          </dgm:shape>
          <dgm:presOf/>
          <dgm:choose name="Name24">
            <dgm:if name="Name25" axis="root ch" ptType="all node" st="1 1" cnt="0 0" func="cnt" op="gt" val="1">
              <dgm:choose name="Name26">
                <dgm:if name="Name27" func="var" arg="dir" op="equ" val="norm">
                  <dgm:constrLst>
                    <dgm:constr type="l" for="ch" forName="outerBoxParent"/>
                    <dgm:constr type="t" for="ch" forName="outerBoxParent"/>
                    <dgm:constr type="w" for="ch" forName="outerBoxParent" refType="w"/>
                    <dgm:constr type="h" for="ch" forName="outerBoxParent" refType="h"/>
                    <dgm:constr type="bMarg" for="ch" forName="outerBoxParent" refType="h" fact="2.2"/>
                    <dgm:constr type="l" for="ch" forName="outerBoxChildren" refType="w" fact="0.025"/>
                    <dgm:constr type="t" for="ch" forName="outerBoxChildren" refType="h" fact="0.25"/>
                    <dgm:constr type="w" for="ch" forName="outerBoxChildren" refType="w" fact="0.15"/>
                    <dgm:constr type="h" for="ch" forName="outerBoxChildren" refType="h" fact="0.7"/>
                  </dgm:constrLst>
                </dgm:if>
                <dgm:else name="Name28">
                  <dgm:constrLst>
                    <dgm:constr type="l" for="ch" forName="outerBoxParent"/>
                    <dgm:constr type="t" for="ch" forName="outerBoxParent"/>
                    <dgm:constr type="w" for="ch" forName="outerBoxParent" refType="w"/>
                    <dgm:constr type="h" for="ch" forName="outerBoxParent" refType="h"/>
                    <dgm:constr type="bMarg" for="ch" forName="outerBoxParent" refType="h" fact="2.2"/>
                    <dgm:constr type="l" for="ch" forName="outerBoxChildren" refType="w" fact="0.825"/>
                    <dgm:constr type="t" for="ch" forName="outerBoxChildren" refType="h" fact="0.25"/>
                    <dgm:constr type="w" for="ch" forName="outerBoxChildren" refType="w" fact="0.15"/>
                    <dgm:constr type="h" for="ch" forName="outerBoxChildren" refType="h" fact="0.7"/>
                  </dgm:constrLst>
                </dgm:else>
              </dgm:choose>
            </dgm:if>
            <dgm:else name="Name29">
              <dgm:constrLst>
                <dgm:constr type="l" for="ch" forName="outerBoxParent"/>
                <dgm:constr type="t" for="ch" forName="outerBoxParent"/>
                <dgm:constr type="w" for="ch" forName="outerBoxParent" refType="w"/>
                <dgm:constr type="h" for="ch" forName="outerBoxParent" refType="h"/>
                <dgm:constr type="bMarg" for="ch" forName="outerBoxParent" refType="h" fact="1.75"/>
                <dgm:constr type="l" for="ch" forName="outerBoxChildren" refType="w" fact="0.025"/>
                <dgm:constr type="t" for="ch" forName="outerBoxChildren" refType="h" fact="0.45"/>
                <dgm:constr type="w" for="ch" forName="outerBoxChildren" refType="w" fact="0.95"/>
                <dgm:constr type="h" for="ch" forName="outerBoxChildren" refType="h" fact="0.45"/>
              </dgm:constrLst>
            </dgm:else>
          </dgm:choose>
          <dgm:ruleLst/>
          <dgm:layoutNode name="outerBoxParent" styleLbl="node1">
            <dgm:alg type="tx">
              <dgm:param type="txAnchorVert" val="t"/>
              <dgm:param type="parTxLTRAlign" val="l"/>
              <dgm:param type="parTxRTLAlign" val="r"/>
            </dgm:alg>
            <dgm:shape xmlns:r="http://schemas.openxmlformats.org/officeDocument/2006/relationships" type="roundRect" r:blip="">
              <dgm:adjLst>
                <dgm:adj idx="1" val="0.085"/>
              </dgm:adjLst>
            </dgm:shape>
            <dgm:presOf axis="ch" ptType="node" cnt="1"/>
            <dgm:constrLst>
              <dgm:constr type="tMarg" refType="primFontSz" fact="0.3"/>
              <dgm:constr type="lMarg" refType="primFontSz" fact="0.3"/>
              <dgm:constr type="rMarg" refType="primFontSz" fact="0.3"/>
            </dgm:constrLst>
            <dgm:ruleLst>
              <dgm:rule type="primFontSz" val="5" fact="NaN" max="NaN"/>
            </dgm:ruleLst>
          </dgm:layoutNode>
          <dgm:layoutNode name="outerBoxChildren">
            <dgm:choose name="Name30">
              <dgm:if name="Name31" axis="root ch" ptType="all node" st="1 1" cnt="0 0" func="cnt" op="gt" val="1">
                <dgm:alg type="lin">
                  <dgm:param type="linDir" val="fromT"/>
                  <dgm:param type="vertAlign" val="t"/>
                </dgm:alg>
              </dgm:if>
              <dgm:else name="Name32">
                <dgm:choose name="Name33">
                  <dgm:if name="Name34" func="var" arg="dir" op="equ" val="norm">
                    <dgm:alg type="lin">
                      <dgm:param type="horzAlign" val="l"/>
                    </dgm:alg>
                  </dgm:if>
                  <dgm:else name="Name35">
                    <dgm:alg type="lin">
                      <dgm:param type="linDir" val="fromR"/>
                      <dgm:param type="horzAlign" val="r"/>
                    </dgm:alg>
                  </dgm:else>
                </dgm:choose>
              </dgm:else>
            </dgm:choose>
            <dgm:shape xmlns:r="http://schemas.openxmlformats.org/officeDocument/2006/relationships" r:blip="">
              <dgm:adjLst/>
            </dgm:shape>
            <dgm:presOf/>
            <dgm:constrLst>
              <dgm:constr type="w" for="ch" forName="oChild" refType="w"/>
              <dgm:constr type="h" for="ch" forName="oChild" refType="h"/>
            </dgm:constrLst>
            <dgm:ruleLst/>
            <dgm:forEach name="Name36" axis="ch ch" ptType="node node" st="1 1" cnt="1 0">
              <dgm:layoutNode name="oChild" styleLbl="fgAcc1">
                <dgm:varLst>
                  <dgm:bulletEnabled val="1"/>
                </dgm:varLst>
                <dgm:alg type="tx"/>
                <dgm:shape xmlns:r="http://schemas.openxmlformats.org/officeDocument/2006/relationships" type="roundRect" r:blip="">
                  <dgm:adjLst>
                    <dgm:adj idx="1" val="0.105"/>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Name37" axis="followSib" ptType="sibTrans" cnt="1">
                <dgm:layoutNode name="outerSibTrans">
                  <dgm:alg type="sp"/>
                  <dgm:shape xmlns:r="http://schemas.openxmlformats.org/officeDocument/2006/relationships" r:blip="">
                    <dgm:adjLst/>
                  </dgm:shape>
                  <dgm:presOf/>
                  <dgm:constrLst>
                    <dgm:constr type="userA"/>
                    <dgm:constr type="w" refType="userA" fact="0.015"/>
                    <dgm:constr type="h" refType="userA" fact="0.015"/>
                  </dgm:constrLst>
                  <dgm:ruleLst/>
                </dgm:layoutNode>
              </dgm:forEach>
            </dgm:forEach>
          </dgm:layoutNode>
        </dgm:layoutNode>
      </dgm:if>
      <dgm:else name="Name38"/>
    </dgm:choose>
    <dgm:choose name="Name39">
      <dgm:if name="Name40" axis="root ch" ptType="all node" st="1 1" cnt="0 0" func="cnt" op="gte" val="2">
        <dgm:layoutNode name="middleBox">
          <dgm:alg type="composite">
            <dgm:param type="horzAlign" val="none"/>
            <dgm:param type="vertAlign" val="none"/>
          </dgm:alg>
          <dgm:shape xmlns:r="http://schemas.openxmlformats.org/officeDocument/2006/relationships" r:blip="">
            <dgm:adjLst/>
          </dgm:shape>
          <dgm:presOf/>
          <dgm:choose name="Name41">
            <dgm:if name="Name42" axis="root ch" ptType="all node" st="1 1" cnt="0 0" func="cnt" op="gt" val="2">
              <dgm:choose name="Name43">
                <dgm:if name="Name44" func="var" arg="dir" op="equ" val="norm">
                  <dgm:constrLst>
                    <dgm:constr type="l" for="ch" forName="middleBoxParent"/>
                    <dgm:constr type="t" for="ch" forName="middleBoxParent"/>
                    <dgm:constr type="w" for="ch" forName="middleBoxParent" refType="w"/>
                    <dgm:constr type="h" for="ch" forName="middleBoxParent" refType="h"/>
                    <dgm:constr type="bMarg" for="ch" forName="middleBoxParent" refType="h" fact="1.8"/>
                    <dgm:constr type="l" for="ch" forName="middleBoxChildren" refType="w" fact="0.025"/>
                    <dgm:constr type="t" for="ch" forName="middleBoxChildren" refType="h" fact="0.35"/>
                    <dgm:constr type="w" for="ch" forName="middleBoxChildren" refType="w" fact="0.2"/>
                    <dgm:constr type="h" for="ch" forName="middleBoxChildren" refType="h" fact="0.575"/>
                  </dgm:constrLst>
                </dgm:if>
                <dgm:else name="Name45">
                  <dgm:constrLst>
                    <dgm:constr type="l" for="ch" forName="middleBoxParent"/>
                    <dgm:constr type="t" for="ch" forName="middleBoxParent"/>
                    <dgm:constr type="w" for="ch" forName="middleBoxParent" refType="w"/>
                    <dgm:constr type="h" for="ch" forName="middleBoxParent" refType="h"/>
                    <dgm:constr type="bMarg" for="ch" forName="middleBoxParent" refType="h" fact="1.8"/>
                    <dgm:constr type="l" for="ch" forName="middleBoxChildren" refType="w" fact="0.775"/>
                    <dgm:constr type="t" for="ch" forName="middleBoxChildren" refType="h" fact="0.35"/>
                    <dgm:constr type="w" for="ch" forName="middleBoxChildren" refType="w" fact="0.2"/>
                    <dgm:constr type="h" for="ch" forName="middleBoxChildren" refType="h" fact="0.575"/>
                  </dgm:constrLst>
                </dgm:else>
              </dgm:choose>
            </dgm:if>
            <dgm:else name="Name46">
              <dgm:constrLst>
                <dgm:constr type="l" for="ch" forName="middleBoxParent"/>
                <dgm:constr type="t" for="ch" forName="middleBoxParent"/>
                <dgm:constr type="w" for="ch" forName="middleBoxParent" refType="w"/>
                <dgm:constr type="h" for="ch" forName="middleBoxParent" refType="h"/>
                <dgm:constr type="bMarg" for="ch" forName="middleBoxParent" refType="h" fact="1.8"/>
                <dgm:constr type="l" for="ch" forName="middleBoxChildren" refType="w" fact="0.025"/>
                <dgm:constr type="t" for="ch" forName="middleBoxChildren" refType="h" fact="0.45"/>
                <dgm:constr type="w" for="ch" forName="middleBoxChildren" refType="w" fact="0.95"/>
                <dgm:constr type="h" for="ch" forName="middleBoxChildren" refType="h" fact="0.45"/>
              </dgm:constrLst>
            </dgm:else>
          </dgm:choose>
          <dgm:ruleLst/>
          <dgm:layoutNode name="middleBoxParent" styleLbl="node1">
            <dgm:alg type="tx">
              <dgm:param type="txAnchorVert" val="t"/>
              <dgm:param type="parTxLTRAlign" val="l"/>
              <dgm:param type="parTxRTLAlign" val="r"/>
            </dgm:alg>
            <dgm:shape xmlns:r="http://schemas.openxmlformats.org/officeDocument/2006/relationships" type="roundRect" r:blip="">
              <dgm:adjLst>
                <dgm:adj idx="1" val="0.105"/>
              </dgm:adjLst>
            </dgm:shape>
            <dgm:presOf axis="ch" ptType="node" st="2" cnt="1"/>
            <dgm:constrLst>
              <dgm:constr type="tMarg" refType="primFontSz" fact="0.3"/>
              <dgm:constr type="lMarg" refType="primFontSz" fact="0.3"/>
              <dgm:constr type="rMarg" refType="primFontSz" fact="0.3"/>
            </dgm:constrLst>
            <dgm:ruleLst>
              <dgm:rule type="primFontSz" val="5" fact="NaN" max="NaN"/>
            </dgm:ruleLst>
          </dgm:layoutNode>
          <dgm:layoutNode name="middleBoxChildren">
            <dgm:choose name="Name47">
              <dgm:if name="Name48" axis="root ch" ptType="all node" st="1 1" cnt="0 0" func="cnt" op="gt" val="2">
                <dgm:alg type="lin">
                  <dgm:param type="linDir" val="fromT"/>
                  <dgm:param type="vertAlign" val="t"/>
                </dgm:alg>
              </dgm:if>
              <dgm:else name="Name49">
                <dgm:choose name="Name50">
                  <dgm:if name="Name51" func="var" arg="dir" op="equ" val="norm">
                    <dgm:alg type="lin">
                      <dgm:param type="horzAlign" val="l"/>
                    </dgm:alg>
                  </dgm:if>
                  <dgm:else name="Name52">
                    <dgm:alg type="lin">
                      <dgm:param type="linDir" val="fromR"/>
                      <dgm:param type="horzAlign" val="r"/>
                    </dgm:alg>
                  </dgm:else>
                </dgm:choose>
              </dgm:else>
            </dgm:choose>
            <dgm:shape xmlns:r="http://schemas.openxmlformats.org/officeDocument/2006/relationships" r:blip="">
              <dgm:adjLst/>
            </dgm:shape>
            <dgm:presOf/>
            <dgm:constrLst>
              <dgm:constr type="w" for="ch" forName="mChild" refType="w"/>
              <dgm:constr type="h" for="ch" forName="mChild" refType="h"/>
            </dgm:constrLst>
            <dgm:ruleLst/>
            <dgm:forEach name="Name53" axis="ch ch" ptType="node node" st="2 1" cnt="1 0">
              <dgm:layoutNode name="mChild" styleLbl="fgAcc1">
                <dgm:varLst>
                  <dgm:bulletEnabled val="1"/>
                </dgm:varLst>
                <dgm:alg type="tx"/>
                <dgm:shape xmlns:r="http://schemas.openxmlformats.org/officeDocument/2006/relationships" type="roundRect" r:blip="">
                  <dgm:adjLst>
                    <dgm:adj idx="1" val="0.105"/>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Name54" axis="followSib" ptType="sibTrans" cnt="1">
                <dgm:layoutNode name="middleSibTrans">
                  <dgm:alg type="sp"/>
                  <dgm:shape xmlns:r="http://schemas.openxmlformats.org/officeDocument/2006/relationships" r:blip="">
                    <dgm:adjLst/>
                  </dgm:shape>
                  <dgm:presOf/>
                  <dgm:constrLst>
                    <dgm:constr type="userA"/>
                    <dgm:constr type="w" refType="userA" fact="0.015"/>
                    <dgm:constr type="h" refType="userA" fact="0.015"/>
                  </dgm:constrLst>
                  <dgm:ruleLst/>
                </dgm:layoutNode>
              </dgm:forEach>
            </dgm:forEach>
          </dgm:layoutNode>
        </dgm:layoutNode>
      </dgm:if>
      <dgm:else name="Name55"/>
    </dgm:choose>
    <dgm:choose name="Name56">
      <dgm:if name="Name57" axis="root ch" ptType="all node" st="1 1" cnt="0 0" func="cnt" op="gte" val="3">
        <dgm:layoutNode name="centerBox">
          <dgm:alg type="composite">
            <dgm:param type="horzAlign" val="none"/>
            <dgm:param type="vertAlign" val="none"/>
          </dgm:alg>
          <dgm:shape xmlns:r="http://schemas.openxmlformats.org/officeDocument/2006/relationships" r:blip="">
            <dgm:adjLst/>
          </dgm:shape>
          <dgm:presOf/>
          <dgm:choose name="Name58">
            <dgm:if name="Name59" axis="ch ch" ptType="node node" st="3 1" cnt="1 0" func="cnt" op="gt" val="0">
              <dgm:constrLst>
                <dgm:constr type="l" for="ch" forName="centerBoxParent"/>
                <dgm:constr type="t" for="ch" forName="centerBoxParent"/>
                <dgm:constr type="w" for="ch" forName="centerBoxParent" refType="w"/>
                <dgm:constr type="h" for="ch" forName="centerBoxParent" refType="h"/>
                <dgm:constr type="bMarg" for="ch" forName="centerBoxParent" refType="h" fact="1.6"/>
                <dgm:constr type="l" for="ch" forName="centerBoxChildren" refType="w" fact="0.025"/>
                <dgm:constr type="t" for="ch" forName="centerBoxChildren" refType="h" fact="0.45"/>
                <dgm:constr type="w" for="ch" forName="centerBoxChildren" refType="w" fact="0.95"/>
                <dgm:constr type="h" for="ch" forName="centerBoxChildren" refType="h" fact="0.45"/>
              </dgm:constrLst>
            </dgm:if>
            <dgm:else name="Name60">
              <dgm:constrLst>
                <dgm:constr type="l" for="ch" forName="centerBoxParent"/>
                <dgm:constr type="t" for="ch" forName="centerBoxParent"/>
                <dgm:constr type="w" for="ch" forName="centerBoxParent" refType="w"/>
                <dgm:constr type="h" for="ch" forName="centerBoxParent" refType="h"/>
              </dgm:constrLst>
            </dgm:else>
          </dgm:choose>
          <dgm:ruleLst/>
          <dgm:layoutNode name="centerBoxParent" styleLbl="node1">
            <dgm:alg type="tx">
              <dgm:param type="txAnchorVert" val="t"/>
              <dgm:param type="parTxLTRAlign" val="l"/>
              <dgm:param type="parTxRTLAlign" val="r"/>
            </dgm:alg>
            <dgm:shape xmlns:r="http://schemas.openxmlformats.org/officeDocument/2006/relationships" type="roundRect" r:blip="">
              <dgm:adjLst>
                <dgm:adj idx="1" val="0.105"/>
              </dgm:adjLst>
            </dgm:shape>
            <dgm:presOf axis="ch" ptType="node" st="3" cnt="1"/>
            <dgm:constrLst>
              <dgm:constr type="tMarg" refType="primFontSz" fact="0.3"/>
              <dgm:constr type="lMarg" refType="primFontSz" fact="0.3"/>
              <dgm:constr type="rMarg" refType="primFontSz" fact="0.3"/>
            </dgm:constrLst>
            <dgm:ruleLst>
              <dgm:rule type="primFontSz" val="5" fact="NaN" max="NaN"/>
            </dgm:ruleLst>
          </dgm:layoutNode>
          <dgm:choose name="Name61">
            <dgm:if name="Name62" axis="ch ch" ptType="node node" st="3 1" cnt="1 0" func="cnt" op="gt" val="0">
              <dgm:layoutNode name="centerBoxChildren">
                <dgm:choose name="Name63">
                  <dgm:if name="Name64" func="var" arg="dir" op="equ" val="norm">
                    <dgm:alg type="lin">
                      <dgm:param type="horzAlign" val="l"/>
                    </dgm:alg>
                  </dgm:if>
                  <dgm:else name="Name65">
                    <dgm:alg type="lin">
                      <dgm:param type="linDir" val="fromR"/>
                      <dgm:param type="horzAlign" val="r"/>
                    </dgm:alg>
                  </dgm:else>
                </dgm:choose>
                <dgm:shape xmlns:r="http://schemas.openxmlformats.org/officeDocument/2006/relationships" r:blip="">
                  <dgm:adjLst/>
                </dgm:shape>
                <dgm:presOf/>
                <dgm:constrLst>
                  <dgm:constr type="w" for="ch" forName="cChild" refType="w"/>
                  <dgm:constr type="h" for="ch" forName="cChild" refType="h"/>
                </dgm:constrLst>
                <dgm:ruleLst/>
                <dgm:forEach name="Name66" axis="ch ch" ptType="node node" st="3 1" cnt="1 0">
                  <dgm:layoutNode name="cChild" styleLbl="fgAcc1">
                    <dgm:varLst>
                      <dgm:bulletEnabled val="1"/>
                    </dgm:varLst>
                    <dgm:alg type="tx"/>
                    <dgm:shape xmlns:r="http://schemas.openxmlformats.org/officeDocument/2006/relationships" type="roundRect" r:blip="">
                      <dgm:adjLst>
                        <dgm:adj idx="1" val="0.105"/>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Name67" axis="followSib" ptType="sibTrans" cnt="1">
                    <dgm:layoutNode name="centerSibTrans">
                      <dgm:alg type="sp"/>
                      <dgm:shape xmlns:r="http://schemas.openxmlformats.org/officeDocument/2006/relationships" r:blip="">
                        <dgm:adjLst/>
                      </dgm:shape>
                      <dgm:presOf/>
                      <dgm:constrLst>
                        <dgm:constr type="userA"/>
                        <dgm:constr type="w" refType="userA" fact="0.015"/>
                        <dgm:constr type="h" refType="userA" fact="0.015"/>
                      </dgm:constrLst>
                      <dgm:ruleLst/>
                    </dgm:layoutNode>
                  </dgm:forEach>
                </dgm:forEach>
              </dgm:layoutNode>
            </dgm:if>
            <dgm:else name="Name68"/>
          </dgm:choose>
        </dgm:layoutNode>
      </dgm:if>
      <dgm:else name="Name69"/>
    </dgm:choose>
  </dgm:layoutNode>
</dgm:layoutDef>
</file>

<file path=ppt/diagrams/layout1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5.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7.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8.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9/3/layout/RandomtoResultProcess">
  <dgm:title val=""/>
  <dgm:desc val=""/>
  <dgm:catLst>
    <dgm:cat type="process" pri="1275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41" srcId="1" destId="11" srcOrd="0" destOrd="0"/>
        <dgm:cxn modelId="5" srcId="0" destId="2" srcOrd="0" destOrd="0"/>
        <dgm:cxn modelId="51" srcId="2" destId="21" srcOrd="0"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clrData>
  <dgm:layoutNode name="Name0">
    <dgm:varLst>
      <dgm:dir/>
      <dgm:animOne val="branch"/>
      <dgm:animLvl val="lvl"/>
    </dgm:varLst>
    <dgm:choose name="Name1">
      <dgm:if name="Name2" func="var" arg="dir" op="equ" val="norm">
        <dgm:alg type="lin">
          <dgm:param type="fallback" val="2D"/>
          <dgm:param type="nodeVertAlign" val="t"/>
        </dgm:alg>
      </dgm:if>
      <dgm:else name="Name3">
        <dgm:alg type="lin">
          <dgm:param type="fallback" val="2D"/>
          <dgm:param type="nodeVertAlign" val="t"/>
          <dgm:param type="linDir" val="fromR"/>
        </dgm:alg>
      </dgm:else>
    </dgm:choose>
    <dgm:shape xmlns:r="http://schemas.openxmlformats.org/officeDocument/2006/relationships" r:blip="">
      <dgm:adjLst/>
    </dgm:shape>
    <dgm:constrLst>
      <dgm:constr type="userH" refType="h" fact="2"/>
      <dgm:constr type="w" for="ch" forName="chaos" refType="userH" fact="0.681"/>
      <dgm:constr type="h" for="ch" forName="chaos" refType="userH"/>
      <dgm:constr type="w" for="ch" forName="middle" refType="userH" fact="0.6"/>
      <dgm:constr type="h" for="ch" forName="middle" refType="userH"/>
      <dgm:constr type="w" for="ch" forName="last" refType="userH" fact="0.6"/>
      <dgm:constr type="h" for="ch" forName="last" refType="userH"/>
      <dgm:constr type="w" for="ch" forName="chevronComposite1" refType="userH" fact="0.22"/>
      <dgm:constr type="h" for="ch" forName="chevronComposite1" refType="userH" fact="0.52"/>
      <dgm:constr type="w" for="ch" forName="chevronComposite2" refType="userH" fact="0.22"/>
      <dgm:constr type="h" for="ch" forName="chevronComposite2" refType="userH" fact="0.52"/>
      <dgm:constr type="w" for="ch" forName="overlap" refType="userH" fact="-0.04"/>
      <dgm:constr type="h" for="ch" forName="overlap" refType="userH" fact="0.06"/>
      <dgm:constr type="primFontSz" for="des" forName="parTx1" op="equ" val="65"/>
      <dgm:constr type="primFontSz" for="des" forName="parTxMid" refType="primFontSz" refFor="des" refForName="parTx1" op="equ"/>
      <dgm:constr type="primFontSz" for="des" forName="circleTx" refType="primFontSz" refFor="des" refForName="parTx1" op="equ"/>
      <dgm:constr type="primFontSz" for="des" forName="desTx1" op="equ" val="65"/>
      <dgm:constr type="primFontSz" for="des" forName="desTxMid" refType="primFontSz" refFor="des" refForName="desTx1" op="equ"/>
      <dgm:constr type="primFontSz" for="des" forName="desTxN" refType="primFontSz" refFor="des" refForName="desTx1" op="equ"/>
    </dgm:constrLst>
    <dgm:forEach name="Name4" axis="ch" ptType="node">
      <dgm:choose name="Name5">
        <dgm:if name="Name6" axis="self" ptType="node" func="pos" op="equ" val="1">
          <dgm:layoutNode name="chaos">
            <dgm:alg type="composite"/>
            <dgm:shape xmlns:r="http://schemas.openxmlformats.org/officeDocument/2006/relationships" r:blip="">
              <dgm:adjLst/>
            </dgm:shape>
            <dgm:presOf/>
            <dgm:constrLst>
              <dgm:constr type="ctrX" for="ch" forName="parTx1" refType="w" fact="0.5"/>
              <dgm:constr type="t" for="ch" forName="parTx1" refType="w" fact="0.32"/>
              <dgm:constr type="w" for="ch" forName="parTx1" refType="w" fact="0.88"/>
              <dgm:constr type="h" for="ch" forName="parTx1" refType="w" fact="0.29"/>
              <dgm:constr type="ctrX" for="ch" forName="desTx1" refType="w" fact="0.5"/>
              <dgm:constr type="b" for="ch" forName="desTx1" refType="h"/>
              <dgm:constr type="w" for="ch" forName="desTx1" refType="w" fact="0.88"/>
              <dgm:constr type="h" for="ch" forName="desTx1" refType="h" fact="0.37"/>
              <dgm:constr type="l" for="ch" forName="c1" refType="w" fact="0.05"/>
              <dgm:constr type="t" for="ch" forName="c1" refType="w" fact="0.23"/>
              <dgm:constr type="w" for="ch" forName="c1" refType="w" fact="0.07"/>
              <dgm:constr type="h" for="ch" forName="c1" refType="w" refFor="ch" refForName="c1"/>
              <dgm:constr type="l" for="ch" forName="c2" refType="w" fact="0.1"/>
              <dgm:constr type="t" for="ch" forName="c2" refType="w" fact="0.13"/>
              <dgm:constr type="w" for="ch" forName="c2" refType="w" fact="0.07"/>
              <dgm:constr type="h" for="ch" forName="c2" refType="w" refFor="ch" refForName="c2"/>
              <dgm:constr type="l" for="ch" forName="c3" refType="w" fact="0.22"/>
              <dgm:constr type="t" for="ch" forName="c3" refType="w" fact="0.15"/>
              <dgm:constr type="w" for="ch" forName="c3" refType="w" fact="0.11"/>
              <dgm:constr type="h" for="ch" forName="c3" refType="w" refFor="ch" refForName="c3"/>
              <dgm:constr type="l" for="ch" forName="c4" refType="w" fact="0.32"/>
              <dgm:constr type="t" for="ch" forName="c4" refType="w" fact="0.04"/>
              <dgm:constr type="w" for="ch" forName="c4" refType="w" fact="0.07"/>
              <dgm:constr type="h" for="ch" forName="c4" refType="w" refFor="ch" refForName="c4"/>
              <dgm:constr type="l" for="ch" forName="c5" refType="w" fact="0.45"/>
              <dgm:constr type="t" for="ch" forName="c5" refType="w" fact="0"/>
              <dgm:constr type="w" for="ch" forName="c5" refType="w" fact="0.07"/>
              <dgm:constr type="h" for="ch" forName="c5" refType="w" refFor="ch" refForName="c5"/>
              <dgm:constr type="l" for="ch" forName="c6" refType="w" fact="0.61"/>
              <dgm:constr type="t" for="ch" forName="c6" refType="w" fact="0.07"/>
              <dgm:constr type="w" for="ch" forName="c6" refType="w" fact="0.07"/>
              <dgm:constr type="h" for="ch" forName="c6" refType="w" refFor="ch" refForName="c6"/>
              <dgm:constr type="l" for="ch" forName="c7" refType="w" fact="0.71"/>
              <dgm:constr type="t" for="ch" forName="c7" refType="w" fact="0.12"/>
              <dgm:constr type="w" for="ch" forName="c7" refType="w" fact="0.11"/>
              <dgm:constr type="h" for="ch" forName="c7" refType="w" refFor="ch" refForName="c7"/>
              <dgm:constr type="l" for="ch" forName="c8" refType="w" fact="0.85"/>
              <dgm:constr type="t" for="ch" forName="c8" refType="w" fact="0.23"/>
              <dgm:constr type="w" for="ch" forName="c8" refType="w" fact="0.07"/>
              <dgm:constr type="h" for="ch" forName="c8" refType="w" refFor="ch" refForName="c8"/>
              <dgm:constr type="l" for="ch" forName="c9" refType="w" fact="0.91"/>
              <dgm:constr type="t" for="ch" forName="c9" refType="w" fact="0.34"/>
              <dgm:constr type="w" for="ch" forName="c9" refType="w" fact="0.07"/>
              <dgm:constr type="h" for="ch" forName="c9" refType="w" refFor="ch" refForName="c9"/>
              <dgm:constr type="l" for="ch" forName="c10" refType="w" fact="0.39"/>
              <dgm:constr type="t" for="ch" forName="c10" refType="w" fact="0.13"/>
              <dgm:constr type="w" for="ch" forName="c10" refType="w" fact="0.18"/>
              <dgm:constr type="h" for="ch" forName="c10" refType="w" refFor="ch" refForName="c10"/>
              <dgm:constr type="l" for="ch" forName="c11" refType="w" fact="0"/>
              <dgm:constr type="t" for="ch" forName="c11" refType="w" fact="0.51"/>
              <dgm:constr type="w" for="ch" forName="c11" refType="w" fact="0.07"/>
              <dgm:constr type="h" for="ch" forName="c11" refType="w" refFor="ch" refForName="c11"/>
              <dgm:constr type="l" for="ch" forName="c12" refType="w" fact="0.06"/>
              <dgm:constr type="t" for="ch" forName="c12" refType="w" fact="0.6"/>
              <dgm:constr type="w" for="ch" forName="c12" refType="w" fact="0.11"/>
              <dgm:constr type="h" for="ch" forName="c12" refType="w" refFor="ch" refForName="c12"/>
              <dgm:constr type="l" for="ch" forName="c13" refType="w" fact="0.21"/>
              <dgm:constr type="t" for="ch" forName="c13" refType="w" fact="0.68"/>
              <dgm:constr type="w" for="ch" forName="c13" refType="w" fact="0.16"/>
              <dgm:constr type="h" for="ch" forName="c13" refType="w" refFor="ch" refForName="c13"/>
              <dgm:constr type="l" for="ch" forName="c14" refType="w" fact="0.42"/>
              <dgm:constr type="t" for="ch" forName="c14" refType="w" fact="0.81"/>
              <dgm:constr type="w" for="ch" forName="c14" refType="w" fact="0.07"/>
              <dgm:constr type="h" for="ch" forName="c14" refType="w" refFor="ch" refForName="c14"/>
              <dgm:constr type="l" for="ch" forName="c15" refType="w" fact="0.46"/>
              <dgm:constr type="t" for="ch" forName="c15" refType="w" fact="0.68"/>
              <dgm:constr type="w" for="ch" forName="c15" refType="w" fact="0.11"/>
              <dgm:constr type="h" for="ch" forName="c15" refType="w" refFor="ch" refForName="c15"/>
              <dgm:constr type="l" for="ch" forName="c16" refType="w" fact="0.56"/>
              <dgm:constr type="t" for="ch" forName="c16" refType="w" fact="0.82"/>
              <dgm:constr type="w" for="ch" forName="c16" refType="w" fact="0.07"/>
              <dgm:constr type="h" for="ch" forName="c16" refType="w" refFor="ch" refForName="c16"/>
              <dgm:constr type="l" for="ch" forName="c17" refType="w" fact="0.65"/>
              <dgm:constr type="t" for="ch" forName="c17" refType="w" fact="0.66"/>
              <dgm:constr type="w" for="ch" forName="c17" refType="w" fact="0.16"/>
              <dgm:constr type="h" for="ch" forName="c17" refType="w" refFor="ch" refForName="c17"/>
              <dgm:constr type="l" for="ch" forName="c18" refType="w" fact="0.87"/>
              <dgm:constr type="t" for="ch" forName="c18" refType="w" fact="0.62"/>
              <dgm:constr type="w" for="ch" forName="c18" refType="w" fact="0.11"/>
              <dgm:constr type="h" for="ch" forName="c18" refType="w" refFor="ch" refForName="c18"/>
            </dgm:constrLst>
            <dgm:layoutNode name="parTx1" styleLbl="revTx">
              <dgm:alg type="tx"/>
              <dgm:shape xmlns:r="http://schemas.openxmlformats.org/officeDocument/2006/relationships" type="rect"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7">
              <dgm:if name="Name8" axis="ch" ptType="node" func="cnt" op="gte" val="1">
                <dgm:layoutNode name="desTx1" styleLbl="revTx">
                  <dgm:varLst>
                    <dgm:bulletEnabled val="1"/>
                  </dgm:varLst>
                  <dgm:choose name="Name9">
                    <dgm:if name="Name10" axis="ch" ptType="node" func="cnt" op="equ" val="1">
                      <dgm:alg type="tx">
                        <dgm:param type="shpTxLTRAlignCh" val="l"/>
                      </dgm:alg>
                    </dgm:if>
                    <dgm:else name="Name11">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12"/>
            </dgm:choose>
            <dgm:layoutNode name="c1" styleLbl="node1">
              <dgm:alg type="sp"/>
              <dgm:shape xmlns:r="http://schemas.openxmlformats.org/officeDocument/2006/relationships" type="ellipse" r:blip="">
                <dgm:adjLst/>
              </dgm:shape>
              <dgm:presOf/>
            </dgm:layoutNode>
            <dgm:layoutNode name="c2" styleLbl="node1">
              <dgm:alg type="sp"/>
              <dgm:shape xmlns:r="http://schemas.openxmlformats.org/officeDocument/2006/relationships" type="ellipse" r:blip="">
                <dgm:adjLst/>
              </dgm:shape>
              <dgm:presOf/>
            </dgm:layoutNode>
            <dgm:layoutNode name="c3" styleLbl="node1">
              <dgm:alg type="sp"/>
              <dgm:shape xmlns:r="http://schemas.openxmlformats.org/officeDocument/2006/relationships" type="ellipse" r:blip="">
                <dgm:adjLst/>
              </dgm:shape>
              <dgm:presOf/>
            </dgm:layoutNode>
            <dgm:layoutNode name="c4" styleLbl="node1">
              <dgm:alg type="sp"/>
              <dgm:shape xmlns:r="http://schemas.openxmlformats.org/officeDocument/2006/relationships" type="ellipse" r:blip="">
                <dgm:adjLst/>
              </dgm:shape>
              <dgm:presOf/>
            </dgm:layoutNode>
            <dgm:layoutNode name="c5" styleLbl="node1">
              <dgm:alg type="sp"/>
              <dgm:shape xmlns:r="http://schemas.openxmlformats.org/officeDocument/2006/relationships" type="ellipse" r:blip="">
                <dgm:adjLst/>
              </dgm:shape>
              <dgm:presOf/>
            </dgm:layoutNode>
            <dgm:layoutNode name="c6" styleLbl="node1">
              <dgm:alg type="sp"/>
              <dgm:shape xmlns:r="http://schemas.openxmlformats.org/officeDocument/2006/relationships" type="ellipse" r:blip="">
                <dgm:adjLst/>
              </dgm:shape>
              <dgm:presOf/>
            </dgm:layoutNode>
            <dgm:layoutNode name="c7" styleLbl="node1">
              <dgm:alg type="sp"/>
              <dgm:shape xmlns:r="http://schemas.openxmlformats.org/officeDocument/2006/relationships" type="ellipse" r:blip="">
                <dgm:adjLst/>
              </dgm:shape>
              <dgm:presOf/>
            </dgm:layoutNode>
            <dgm:layoutNode name="c8" styleLbl="node1">
              <dgm:alg type="sp"/>
              <dgm:shape xmlns:r="http://schemas.openxmlformats.org/officeDocument/2006/relationships" type="ellipse" r:blip="">
                <dgm:adjLst/>
              </dgm:shape>
              <dgm:presOf/>
            </dgm:layoutNode>
            <dgm:layoutNode name="c9" styleLbl="node1">
              <dgm:alg type="sp"/>
              <dgm:shape xmlns:r="http://schemas.openxmlformats.org/officeDocument/2006/relationships" type="ellipse" r:blip="">
                <dgm:adjLst/>
              </dgm:shape>
              <dgm:presOf/>
            </dgm:layoutNode>
            <dgm:layoutNode name="c10" styleLbl="node1">
              <dgm:alg type="sp"/>
              <dgm:shape xmlns:r="http://schemas.openxmlformats.org/officeDocument/2006/relationships" type="ellipse" r:blip="">
                <dgm:adjLst/>
              </dgm:shape>
              <dgm:presOf/>
            </dgm:layoutNode>
            <dgm:layoutNode name="c11" styleLbl="node1">
              <dgm:alg type="sp"/>
              <dgm:shape xmlns:r="http://schemas.openxmlformats.org/officeDocument/2006/relationships" type="ellipse" r:blip="">
                <dgm:adjLst/>
              </dgm:shape>
              <dgm:presOf/>
            </dgm:layoutNode>
            <dgm:layoutNode name="c12" styleLbl="node1">
              <dgm:alg type="sp"/>
              <dgm:shape xmlns:r="http://schemas.openxmlformats.org/officeDocument/2006/relationships" type="ellipse" r:blip="">
                <dgm:adjLst/>
              </dgm:shape>
              <dgm:presOf/>
            </dgm:layoutNode>
            <dgm:layoutNode name="c13" styleLbl="node1">
              <dgm:alg type="sp"/>
              <dgm:shape xmlns:r="http://schemas.openxmlformats.org/officeDocument/2006/relationships" type="ellipse" r:blip="">
                <dgm:adjLst/>
              </dgm:shape>
              <dgm:presOf/>
            </dgm:layoutNode>
            <dgm:layoutNode name="c14" styleLbl="node1">
              <dgm:alg type="sp"/>
              <dgm:shape xmlns:r="http://schemas.openxmlformats.org/officeDocument/2006/relationships" type="ellipse" r:blip="">
                <dgm:adjLst/>
              </dgm:shape>
              <dgm:presOf/>
            </dgm:layoutNode>
            <dgm:layoutNode name="c15" styleLbl="node1">
              <dgm:alg type="sp"/>
              <dgm:shape xmlns:r="http://schemas.openxmlformats.org/officeDocument/2006/relationships" type="ellipse" r:blip="">
                <dgm:adjLst/>
              </dgm:shape>
              <dgm:presOf/>
            </dgm:layoutNode>
            <dgm:layoutNode name="c16" styleLbl="node1">
              <dgm:alg type="sp"/>
              <dgm:shape xmlns:r="http://schemas.openxmlformats.org/officeDocument/2006/relationships" type="ellipse" r:blip="">
                <dgm:adjLst/>
              </dgm:shape>
              <dgm:presOf/>
            </dgm:layoutNode>
            <dgm:layoutNode name="c17" styleLbl="node1">
              <dgm:alg type="sp"/>
              <dgm:shape xmlns:r="http://schemas.openxmlformats.org/officeDocument/2006/relationships" type="ellipse" r:blip="">
                <dgm:adjLst/>
              </dgm:shape>
              <dgm:presOf/>
            </dgm:layoutNode>
            <dgm:layoutNode name="c18" styleLbl="node1">
              <dgm:alg type="sp"/>
              <dgm:shape xmlns:r="http://schemas.openxmlformats.org/officeDocument/2006/relationships" type="ellipse" r:blip="">
                <dgm:adjLst/>
              </dgm:shape>
              <dgm:presOf/>
            </dgm:layoutNode>
          </dgm:layoutNode>
        </dgm:if>
        <dgm:if name="Name13" axis="self" ptType="node" func="revPos" op="equ" val="1">
          <dgm:layoutNode name="last">
            <dgm:alg type="composite"/>
            <dgm:shape xmlns:r="http://schemas.openxmlformats.org/officeDocument/2006/relationships" r:blip="">
              <dgm:adjLst/>
            </dgm:shape>
            <dgm:presOf/>
            <dgm:constrLst>
              <dgm:constr type="ctrX" for="ch" forName="circleTx" refType="w" fact="0.5"/>
              <dgm:constr type="t" for="ch" forName="circleTx" refType="w" fact="0.117"/>
              <dgm:constr type="w" for="ch" forName="circleTx" refType="h" refFor="ch" refForName="circleTx"/>
              <dgm:constr type="h" for="ch" forName="circleTx" refType="w" fact="0.85"/>
              <dgm:constr type="l" for="ch" forName="desTxN"/>
              <dgm:constr type="b" for="ch" forName="desTxN" refType="h"/>
              <dgm:constr type="w" for="ch" forName="desTxN" refType="w"/>
              <dgm:constr type="h" for="ch" forName="desTxN" refType="h" fact="0.37"/>
              <dgm:constr type="ctrX" for="ch" forName="spN" refType="w" fact="0.5"/>
              <dgm:constr type="t" for="ch" forName="spN"/>
              <dgm:constr type="w" for="ch" forName="spN" refType="w" fact="0.93"/>
              <dgm:constr type="h" for="ch" forName="spN" refType="h" fact="0.01"/>
            </dgm:constrLst>
            <dgm:layoutNode name="circleTx" styleLbl="node1">
              <dgm:alg type="tx"/>
              <dgm:shape xmlns:r="http://schemas.openxmlformats.org/officeDocument/2006/relationships" type="ellipse" r:blip="">
                <dgm:adjLst/>
              </dgm:shape>
              <dgm:presOf axis="self" ptType="node"/>
              <dgm:constrLst>
                <dgm:constr type="lMarg"/>
                <dgm:constr type="rMarg"/>
                <dgm:constr type="tMarg"/>
                <dgm:constr type="bMarg"/>
              </dgm:constrLst>
              <dgm:ruleLst>
                <dgm:rule type="primFontSz" val="5" fact="NaN" max="NaN"/>
              </dgm:ruleLst>
            </dgm:layoutNode>
            <dgm:choose name="Name14">
              <dgm:if name="Name15" axis="ch" ptType="node" func="cnt" op="gte" val="1">
                <dgm:layoutNode name="desTxN" styleLbl="revTx">
                  <dgm:varLst>
                    <dgm:bulletEnabled val="1"/>
                  </dgm:varLst>
                  <dgm:choose name="Name16">
                    <dgm:if name="Name17" axis="ch" ptType="node" func="cnt" op="equ" val="1">
                      <dgm:alg type="tx">
                        <dgm:param type="shpTxLTRAlignCh" val="l"/>
                      </dgm:alg>
                    </dgm:if>
                    <dgm:else name="Name18">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19"/>
            </dgm:choose>
            <dgm:layoutNode name="spN">
              <dgm:alg type="sp"/>
              <dgm:shape xmlns:r="http://schemas.openxmlformats.org/officeDocument/2006/relationships" r:blip="">
                <dgm:adjLst/>
              </dgm:shape>
              <dgm:presOf/>
            </dgm:layoutNode>
          </dgm:layoutNode>
        </dgm:if>
        <dgm:else name="Name20">
          <dgm:layoutNode name="middle">
            <dgm:alg type="composite"/>
            <dgm:shape xmlns:r="http://schemas.openxmlformats.org/officeDocument/2006/relationships" r:blip="">
              <dgm:adjLst/>
            </dgm:shape>
            <dgm:presOf/>
            <dgm:constrLst>
              <dgm:constr type="l" for="ch" forName="parTxMid"/>
              <dgm:constr type="t" for="ch" forName="parTxMid" refType="w" fact="0.167"/>
              <dgm:constr type="w" for="ch" forName="parTxMid" refType="w"/>
              <dgm:constr type="h" for="ch" forName="parTxMid" refType="w" fact="0.7"/>
              <dgm:constr type="l" for="ch" forName="desTxMid"/>
              <dgm:constr type="b" for="ch" forName="desTxMid" refType="h"/>
              <dgm:constr type="w" for="ch" forName="desTxMid" refType="w"/>
              <dgm:constr type="h" for="ch" forName="desTxMid" refType="h" fact="0.37"/>
              <dgm:constr type="ctrX" for="ch" forName="spMid" refType="w" fact="0.5"/>
              <dgm:constr type="t" for="ch" forName="spMid"/>
              <dgm:constr type="w" for="ch" forName="spMid" refType="w" fact="0.01"/>
              <dgm:constr type="h" for="ch" forName="spMid" refType="h" fact="0.01"/>
            </dgm:constrLst>
            <dgm:layoutNode name="parTxMid" styleLbl="revTx">
              <dgm:alg type="tx"/>
              <dgm:shape xmlns:r="http://schemas.openxmlformats.org/officeDocument/2006/relationships" type="rect"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21">
              <dgm:if name="Name22" axis="ch" ptType="node" func="cnt" op="gte" val="1">
                <dgm:layoutNode name="desTxMid" styleLbl="revTx">
                  <dgm:varLst>
                    <dgm:bulletEnabled val="1"/>
                  </dgm:varLst>
                  <dgm:choose name="Name23">
                    <dgm:if name="Name24" axis="ch" ptType="node" func="cnt" op="equ" val="1">
                      <dgm:alg type="tx">
                        <dgm:param type="shpTxLTRAlignCh" val="l"/>
                      </dgm:alg>
                    </dgm:if>
                    <dgm:else name="Name25">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26"/>
            </dgm:choose>
            <dgm:layoutNode name="spMid">
              <dgm:alg type="sp"/>
              <dgm:shape xmlns:r="http://schemas.openxmlformats.org/officeDocument/2006/relationships" r:blip="">
                <dgm:adjLst/>
              </dgm:shape>
              <dgm:presOf/>
            </dgm:layoutNode>
          </dgm:layoutNode>
        </dgm:else>
      </dgm:choose>
      <dgm:forEach name="Name27" axis="followSib" ptType="sibTrans" cnt="1">
        <dgm:layoutNode name="chevronComposite1" styleLbl="alignImgPlace1">
          <dgm:alg type="composite"/>
          <dgm:shape xmlns:r="http://schemas.openxmlformats.org/officeDocument/2006/relationships" r:blip="">
            <dgm:adjLst/>
          </dgm:shape>
          <dgm:presOf/>
          <dgm:constrLst>
            <dgm:constr type="l" for="ch" forName="chevron1"/>
            <dgm:constr type="t" for="ch" forName="chevron1" refType="h" fact="0.1923"/>
            <dgm:constr type="w" for="ch" forName="chevron1" refType="w"/>
            <dgm:constr type="b" for="ch" forName="chevron1" refType="h"/>
            <dgm:constr type="l" for="ch" forName="spChevron1"/>
            <dgm:constr type="t" for="ch" forName="spChevron1"/>
            <dgm:constr type="w" for="ch" forName="spChevron1" refType="w" fact="0.01"/>
            <dgm:constr type="h" for="ch" forName="spChevron1" refType="h" fact="0.01"/>
          </dgm:constrLst>
          <dgm:layoutNode name="chevron1">
            <dgm:alg type="sp"/>
            <dgm:choose name="Name28">
              <dgm:if name="Name29" func="var" arg="dir" op="equ" val="norm">
                <dgm:shape xmlns:r="http://schemas.openxmlformats.org/officeDocument/2006/relationships" type="chevron" r:blip="">
                  <dgm:adjLst>
                    <dgm:adj idx="1" val="0.6231"/>
                  </dgm:adjLst>
                </dgm:shape>
              </dgm:if>
              <dgm:else name="Name30">
                <dgm:shape xmlns:r="http://schemas.openxmlformats.org/officeDocument/2006/relationships" rot="180" type="chevron" r:blip="">
                  <dgm:adjLst>
                    <dgm:adj idx="1" val="0.6231"/>
                  </dgm:adjLst>
                </dgm:shape>
              </dgm:else>
            </dgm:choose>
            <dgm:presOf/>
          </dgm:layoutNode>
          <dgm:layoutNode name="spChevron1">
            <dgm:alg type="sp"/>
            <dgm:shape xmlns:r="http://schemas.openxmlformats.org/officeDocument/2006/relationships" r:blip="">
              <dgm:adjLst/>
            </dgm:shape>
            <dgm:presOf/>
          </dgm:layoutNode>
        </dgm:layoutNode>
        <dgm:choose name="Name31">
          <dgm:if name="Name32" axis="root ch" ptType="all node" func="cnt" op="equ" val="2">
            <dgm:layoutNode name="overlap">
              <dgm:alg type="sp"/>
              <dgm:shape xmlns:r="http://schemas.openxmlformats.org/officeDocument/2006/relationships" r:blip="">
                <dgm:adjLst/>
              </dgm:shape>
              <dgm:presOf/>
            </dgm:layoutNode>
            <dgm:layoutNode name="chevronComposite2" styleLbl="alignImgPlace1">
              <dgm:alg type="composite"/>
              <dgm:shape xmlns:r="http://schemas.openxmlformats.org/officeDocument/2006/relationships" r:blip="">
                <dgm:adjLst/>
              </dgm:shape>
              <dgm:presOf/>
              <dgm:constrLst>
                <dgm:constr type="l" for="ch" forName="chevron2"/>
                <dgm:constr type="t" for="ch" forName="chevron2" refType="h" fact="0.1923"/>
                <dgm:constr type="w" for="ch" forName="chevron2" refType="w"/>
                <dgm:constr type="b" for="ch" forName="chevron2" refType="h"/>
                <dgm:constr type="l" for="ch" forName="spChevron2"/>
                <dgm:constr type="t" for="ch" forName="spChevron2"/>
                <dgm:constr type="w" for="ch" forName="spChevron2" refType="w" fact="0.01"/>
                <dgm:constr type="h" for="ch" forName="spChevron2" refType="h" fact="0.01"/>
              </dgm:constrLst>
              <dgm:layoutNode name="chevron2">
                <dgm:alg type="sp"/>
                <dgm:choose name="Name33">
                  <dgm:if name="Name34" func="var" arg="dir" op="equ" val="norm">
                    <dgm:shape xmlns:r="http://schemas.openxmlformats.org/officeDocument/2006/relationships" type="chevron" r:blip="">
                      <dgm:adjLst>
                        <dgm:adj idx="1" val="0.6231"/>
                      </dgm:adjLst>
                    </dgm:shape>
                  </dgm:if>
                  <dgm:else name="Name35">
                    <dgm:shape xmlns:r="http://schemas.openxmlformats.org/officeDocument/2006/relationships" rot="180" type="chevron" r:blip="">
                      <dgm:adjLst>
                        <dgm:adj idx="1" val="0.6231"/>
                      </dgm:adjLst>
                    </dgm:shape>
                  </dgm:else>
                </dgm:choose>
                <dgm:presOf/>
              </dgm:layoutNode>
              <dgm:layoutNode name="spChevron2">
                <dgm:alg type="sp"/>
                <dgm:shape xmlns:r="http://schemas.openxmlformats.org/officeDocument/2006/relationships" r:blip="">
                  <dgm:adjLst/>
                </dgm:shape>
                <dgm:presOf/>
              </dgm:layoutNode>
            </dgm:layoutNode>
          </dgm:if>
          <dgm:else name="Name36"/>
        </dgm:choos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7.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a:extLst>
              <a:ext uri="{FF2B5EF4-FFF2-40B4-BE49-F238E27FC236}">
                <a16:creationId xmlns:a16="http://schemas.microsoft.com/office/drawing/2014/main" id="{68932199-5BFB-1043-9FAF-9D5BCDE840E3}"/>
              </a:ext>
            </a:extLst>
          </p:cNvPr>
          <p:cNvSpPr>
            <a:spLocks noGrp="1"/>
          </p:cNvSpPr>
          <p:nvPr>
            <p:ph type="hdr" sz="quarter"/>
          </p:nvPr>
        </p:nvSpPr>
        <p:spPr>
          <a:xfrm>
            <a:off x="0" y="0"/>
            <a:ext cx="500063" cy="3444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a:extLst>
              <a:ext uri="{FF2B5EF4-FFF2-40B4-BE49-F238E27FC236}">
                <a16:creationId xmlns:a16="http://schemas.microsoft.com/office/drawing/2014/main" id="{F6D477EC-8BE1-D14F-A974-070EC5C8390B}"/>
              </a:ext>
            </a:extLst>
          </p:cNvPr>
          <p:cNvSpPr>
            <a:spLocks noGrp="1"/>
          </p:cNvSpPr>
          <p:nvPr>
            <p:ph type="dt" sz="quarter" idx="1"/>
          </p:nvPr>
        </p:nvSpPr>
        <p:spPr>
          <a:xfrm>
            <a:off x="652463" y="0"/>
            <a:ext cx="500062" cy="344488"/>
          </a:xfrm>
          <a:prstGeom prst="rect">
            <a:avLst/>
          </a:prstGeom>
        </p:spPr>
        <p:txBody>
          <a:bodyPr vert="horz" lIns="91440" tIns="45720" rIns="91440" bIns="45720" rtlCol="0"/>
          <a:lstStyle>
            <a:lvl1pPr algn="r">
              <a:defRPr sz="1200"/>
            </a:lvl1pPr>
          </a:lstStyle>
          <a:p>
            <a:fld id="{0CC5AFB4-7914-FA4F-B1D8-3F50580231E6}" type="datetimeFigureOut">
              <a:rPr lang="nl-NL" smtClean="0"/>
              <a:t>15-11-2019</a:t>
            </a:fld>
            <a:endParaRPr lang="nl-NL"/>
          </a:p>
        </p:txBody>
      </p:sp>
      <p:sp>
        <p:nvSpPr>
          <p:cNvPr id="4" name="Tijdelijke aanduiding voor voettekst 3">
            <a:extLst>
              <a:ext uri="{FF2B5EF4-FFF2-40B4-BE49-F238E27FC236}">
                <a16:creationId xmlns:a16="http://schemas.microsoft.com/office/drawing/2014/main" id="{8F406012-0E77-244E-B06B-0F80EA7B9ECD}"/>
              </a:ext>
            </a:extLst>
          </p:cNvPr>
          <p:cNvSpPr>
            <a:spLocks noGrp="1"/>
          </p:cNvSpPr>
          <p:nvPr>
            <p:ph type="ftr" sz="quarter" idx="2"/>
          </p:nvPr>
        </p:nvSpPr>
        <p:spPr>
          <a:xfrm>
            <a:off x="0" y="6513513"/>
            <a:ext cx="500063" cy="344487"/>
          </a:xfrm>
          <a:prstGeom prst="rect">
            <a:avLst/>
          </a:prstGeom>
        </p:spPr>
        <p:txBody>
          <a:bodyPr vert="horz" lIns="91440" tIns="45720" rIns="91440" bIns="45720" rtlCol="0" anchor="b"/>
          <a:lstStyle>
            <a:lvl1pPr algn="l">
              <a:defRPr sz="1200"/>
            </a:lvl1pPr>
          </a:lstStyle>
          <a:p>
            <a:r>
              <a:rPr lang="nl-NL"/>
              <a:t>ICT-Beleid - Bertien Boon</a:t>
            </a:r>
          </a:p>
        </p:txBody>
      </p:sp>
      <p:sp>
        <p:nvSpPr>
          <p:cNvPr id="5" name="Tijdelijke aanduiding voor dianummer 4">
            <a:extLst>
              <a:ext uri="{FF2B5EF4-FFF2-40B4-BE49-F238E27FC236}">
                <a16:creationId xmlns:a16="http://schemas.microsoft.com/office/drawing/2014/main" id="{407C308E-8A41-9843-84C9-09F1EF245552}"/>
              </a:ext>
            </a:extLst>
          </p:cNvPr>
          <p:cNvSpPr>
            <a:spLocks noGrp="1"/>
          </p:cNvSpPr>
          <p:nvPr>
            <p:ph type="sldNum" sz="quarter" idx="3"/>
          </p:nvPr>
        </p:nvSpPr>
        <p:spPr>
          <a:xfrm>
            <a:off x="652463" y="6513513"/>
            <a:ext cx="500062" cy="344487"/>
          </a:xfrm>
          <a:prstGeom prst="rect">
            <a:avLst/>
          </a:prstGeom>
        </p:spPr>
        <p:txBody>
          <a:bodyPr vert="horz" lIns="91440" tIns="45720" rIns="91440" bIns="45720" rtlCol="0" anchor="b"/>
          <a:lstStyle>
            <a:lvl1pPr algn="r">
              <a:defRPr sz="1200"/>
            </a:lvl1pPr>
          </a:lstStyle>
          <a:p>
            <a:fld id="{8ED5C141-2E67-FC44-A66F-20ED4F8E0A68}" type="slidenum">
              <a:rPr lang="nl-NL" smtClean="0"/>
              <a:t>‹nr.›</a:t>
            </a:fld>
            <a:endParaRPr lang="nl-NL"/>
          </a:p>
        </p:txBody>
      </p:sp>
    </p:spTree>
    <p:extLst>
      <p:ext uri="{BB962C8B-B14F-4D97-AF65-F5344CB8AC3E}">
        <p14:creationId xmlns:p14="http://schemas.microsoft.com/office/powerpoint/2010/main" val="1292530827"/>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499428" cy="272997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652831" y="0"/>
            <a:ext cx="499428" cy="2729978"/>
          </a:xfrm>
          <a:prstGeom prst="rect">
            <a:avLst/>
          </a:prstGeom>
        </p:spPr>
        <p:txBody>
          <a:bodyPr vert="horz" lIns="91440" tIns="45720" rIns="91440" bIns="45720" rtlCol="0"/>
          <a:lstStyle>
            <a:lvl1pPr algn="r">
              <a:defRPr sz="1200"/>
            </a:lvl1pPr>
          </a:lstStyle>
          <a:p>
            <a:fld id="{CC1D1BA6-701D-0645-9DE4-7A30E80DFDDA}" type="datetimeFigureOut">
              <a:rPr lang="nl-NL" smtClean="0"/>
              <a:t>15-11-2019</a:t>
            </a:fld>
            <a:endParaRPr lang="nl-NL"/>
          </a:p>
        </p:txBody>
      </p:sp>
      <p:sp>
        <p:nvSpPr>
          <p:cNvPr id="4" name="Tijdelijke aanduiding voor dia-afbeelding 3"/>
          <p:cNvSpPr>
            <a:spLocks noGrp="1" noRot="1" noChangeAspect="1"/>
          </p:cNvSpPr>
          <p:nvPr>
            <p:ph type="sldImg" idx="2"/>
          </p:nvPr>
        </p:nvSpPr>
        <p:spPr>
          <a:xfrm>
            <a:off x="-15746413" y="6800850"/>
            <a:ext cx="32645351" cy="183642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115253" y="26185091"/>
            <a:ext cx="922020" cy="21424165"/>
          </a:xfrm>
          <a:prstGeom prst="rect">
            <a:avLst/>
          </a:prstGeom>
        </p:spPr>
        <p:txBody>
          <a:bodyPr vert="horz" lIns="91440" tIns="45720" rIns="91440" bIns="45720" rtlCol="0"/>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51680609"/>
            <a:ext cx="499428" cy="2729972"/>
          </a:xfrm>
          <a:prstGeom prst="rect">
            <a:avLst/>
          </a:prstGeom>
        </p:spPr>
        <p:txBody>
          <a:bodyPr vert="horz" lIns="91440" tIns="45720" rIns="91440" bIns="45720" rtlCol="0" anchor="b"/>
          <a:lstStyle>
            <a:lvl1pPr algn="l">
              <a:defRPr sz="1200"/>
            </a:lvl1pPr>
          </a:lstStyle>
          <a:p>
            <a:r>
              <a:rPr lang="nl-NL"/>
              <a:t>ICT-Beleid - Bertien Boon</a:t>
            </a:r>
          </a:p>
        </p:txBody>
      </p:sp>
      <p:sp>
        <p:nvSpPr>
          <p:cNvPr id="7" name="Tijdelijke aanduiding voor dianummer 6"/>
          <p:cNvSpPr>
            <a:spLocks noGrp="1"/>
          </p:cNvSpPr>
          <p:nvPr>
            <p:ph type="sldNum" sz="quarter" idx="5"/>
          </p:nvPr>
        </p:nvSpPr>
        <p:spPr>
          <a:xfrm>
            <a:off x="652831" y="51680609"/>
            <a:ext cx="499428" cy="2729972"/>
          </a:xfrm>
          <a:prstGeom prst="rect">
            <a:avLst/>
          </a:prstGeom>
        </p:spPr>
        <p:txBody>
          <a:bodyPr vert="horz" lIns="91440" tIns="45720" rIns="91440" bIns="45720" rtlCol="0" anchor="b"/>
          <a:lstStyle>
            <a:lvl1pPr algn="r">
              <a:defRPr sz="1200"/>
            </a:lvl1pPr>
          </a:lstStyle>
          <a:p>
            <a:fld id="{B2F8FD69-9FAE-3C4D-B1B3-3B9B2F5C5B55}" type="slidenum">
              <a:rPr lang="nl-NL" smtClean="0"/>
              <a:t>‹nr.›</a:t>
            </a:fld>
            <a:endParaRPr lang="nl-NL"/>
          </a:p>
        </p:txBody>
      </p:sp>
    </p:spTree>
    <p:extLst>
      <p:ext uri="{BB962C8B-B14F-4D97-AF65-F5344CB8AC3E}">
        <p14:creationId xmlns:p14="http://schemas.microsoft.com/office/powerpoint/2010/main" val="2603734848"/>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onderwijs.vlaanderen.be/nl/selfie-hoe-goed-gaat-je-school-om-met-ict"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10"/>
          </p:nvPr>
        </p:nvSpPr>
        <p:spPr/>
        <p:txBody>
          <a:bodyPr/>
          <a:lstStyle/>
          <a:p>
            <a:fld id="{B2F8FD69-9FAE-3C4D-B1B3-3B9B2F5C5B55}" type="slidenum">
              <a:rPr lang="nl-NL" smtClean="0"/>
              <a:t>1</a:t>
            </a:fld>
            <a:endParaRPr lang="nl-NL"/>
          </a:p>
        </p:txBody>
      </p:sp>
      <p:sp>
        <p:nvSpPr>
          <p:cNvPr id="5" name="Tijdelijke aanduiding voor voettekst 4">
            <a:extLst>
              <a:ext uri="{FF2B5EF4-FFF2-40B4-BE49-F238E27FC236}">
                <a16:creationId xmlns:a16="http://schemas.microsoft.com/office/drawing/2014/main" id="{D7E93874-DA31-EC4F-A4C4-6D67A60D3B9E}"/>
              </a:ext>
            </a:extLst>
          </p:cNvPr>
          <p:cNvSpPr>
            <a:spLocks noGrp="1"/>
          </p:cNvSpPr>
          <p:nvPr>
            <p:ph type="ftr" sz="quarter" idx="4"/>
          </p:nvPr>
        </p:nvSpPr>
        <p:spPr/>
        <p:txBody>
          <a:bodyPr/>
          <a:lstStyle/>
          <a:p>
            <a:r>
              <a:rPr lang="nl-NL"/>
              <a:t>ICT-Beleid - Bertien Boon</a:t>
            </a:r>
          </a:p>
        </p:txBody>
      </p:sp>
    </p:spTree>
    <p:extLst>
      <p:ext uri="{BB962C8B-B14F-4D97-AF65-F5344CB8AC3E}">
        <p14:creationId xmlns:p14="http://schemas.microsoft.com/office/powerpoint/2010/main" val="29672649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Bekijken:</a:t>
            </a:r>
          </a:p>
          <a:p>
            <a:r>
              <a:rPr lang="en-US" sz="1200" b="1" i="0" u="none" strike="noStrike" kern="1200" dirty="0">
                <a:solidFill>
                  <a:schemeClr val="tx1"/>
                </a:solidFill>
                <a:effectLst/>
                <a:latin typeface="+mn-lt"/>
                <a:ea typeface="+mn-ea"/>
                <a:cs typeface="+mn-cs"/>
              </a:rPr>
              <a:t>Jack Ma, </a:t>
            </a:r>
            <a:r>
              <a:rPr lang="en-US" sz="1200" b="1" i="0" u="none" strike="noStrike" kern="1200" dirty="0" err="1">
                <a:solidFill>
                  <a:schemeClr val="tx1"/>
                </a:solidFill>
                <a:effectLst/>
                <a:latin typeface="+mn-lt"/>
                <a:ea typeface="+mn-ea"/>
                <a:cs typeface="+mn-cs"/>
              </a:rPr>
              <a:t>oprichter</a:t>
            </a:r>
            <a:r>
              <a:rPr lang="en-US" sz="1200" b="1" i="0" u="none" strike="noStrike" kern="1200" dirty="0">
                <a:solidFill>
                  <a:schemeClr val="tx1"/>
                </a:solidFill>
                <a:effectLst/>
                <a:latin typeface="+mn-lt"/>
                <a:ea typeface="+mn-ea"/>
                <a:cs typeface="+mn-cs"/>
              </a:rPr>
              <a:t> Alibaba group </a:t>
            </a:r>
            <a:r>
              <a:rPr lang="en-US" sz="1200" b="1" i="0" u="none" strike="noStrike" kern="1200" dirty="0" err="1">
                <a:solidFill>
                  <a:schemeClr val="tx1"/>
                </a:solidFill>
                <a:effectLst/>
                <a:latin typeface="+mn-lt"/>
                <a:ea typeface="+mn-ea"/>
                <a:cs typeface="+mn-cs"/>
              </a:rPr>
              <a:t>en</a:t>
            </a:r>
            <a:r>
              <a:rPr lang="en-US" sz="1200" b="1" i="0" u="none" strike="noStrike" kern="1200" dirty="0">
                <a:solidFill>
                  <a:schemeClr val="tx1"/>
                </a:solidFill>
                <a:effectLst/>
                <a:latin typeface="+mn-lt"/>
                <a:ea typeface="+mn-ea"/>
                <a:cs typeface="+mn-cs"/>
              </a:rPr>
              <a:t> </a:t>
            </a:r>
            <a:r>
              <a:rPr lang="en-US" sz="1200" b="1" i="0" u="none" strike="noStrike" kern="1200" dirty="0" err="1">
                <a:solidFill>
                  <a:schemeClr val="tx1"/>
                </a:solidFill>
                <a:effectLst/>
                <a:latin typeface="+mn-lt"/>
                <a:ea typeface="+mn-ea"/>
                <a:cs typeface="+mn-cs"/>
              </a:rPr>
              <a:t>een</a:t>
            </a:r>
            <a:r>
              <a:rPr lang="en-US" sz="1200" b="1" i="0" u="none" strike="noStrike" kern="1200" dirty="0">
                <a:solidFill>
                  <a:schemeClr val="tx1"/>
                </a:solidFill>
                <a:effectLst/>
                <a:latin typeface="+mn-lt"/>
                <a:ea typeface="+mn-ea"/>
                <a:cs typeface="+mn-cs"/>
              </a:rPr>
              <a:t> van de </a:t>
            </a:r>
            <a:r>
              <a:rPr lang="en-US" sz="1200" b="1" i="0" u="none" strike="noStrike" kern="1200" dirty="0" err="1">
                <a:solidFill>
                  <a:schemeClr val="tx1"/>
                </a:solidFill>
                <a:effectLst/>
                <a:latin typeface="+mn-lt"/>
                <a:ea typeface="+mn-ea"/>
                <a:cs typeface="+mn-cs"/>
              </a:rPr>
              <a:t>rijkste</a:t>
            </a:r>
            <a:r>
              <a:rPr lang="en-US" sz="1200" b="1" i="0" u="none" strike="noStrike" kern="1200" dirty="0">
                <a:solidFill>
                  <a:schemeClr val="tx1"/>
                </a:solidFill>
                <a:effectLst/>
                <a:latin typeface="+mn-lt"/>
                <a:ea typeface="+mn-ea"/>
                <a:cs typeface="+mn-cs"/>
              </a:rPr>
              <a:t> </a:t>
            </a:r>
            <a:r>
              <a:rPr lang="en-US" sz="1200" b="1" i="0" u="none" strike="noStrike" kern="1200" dirty="0" err="1">
                <a:solidFill>
                  <a:schemeClr val="tx1"/>
                </a:solidFill>
                <a:effectLst/>
                <a:latin typeface="+mn-lt"/>
                <a:ea typeface="+mn-ea"/>
                <a:cs typeface="+mn-cs"/>
              </a:rPr>
              <a:t>chinesen</a:t>
            </a:r>
            <a:r>
              <a:rPr lang="en-US" sz="1200" b="1" i="0" u="none" strike="noStrike" kern="1200" dirty="0">
                <a:solidFill>
                  <a:schemeClr val="tx1"/>
                </a:solidFill>
                <a:effectLst/>
                <a:latin typeface="+mn-lt"/>
                <a:ea typeface="+mn-ea"/>
                <a:cs typeface="+mn-cs"/>
              </a:rPr>
              <a:t> heft </a:t>
            </a:r>
            <a:r>
              <a:rPr lang="en-US" sz="1200" b="1" i="0" u="none" strike="noStrike" kern="1200" dirty="0" err="1">
                <a:solidFill>
                  <a:schemeClr val="tx1"/>
                </a:solidFill>
                <a:effectLst/>
                <a:latin typeface="+mn-lt"/>
                <a:ea typeface="+mn-ea"/>
                <a:cs typeface="+mn-cs"/>
              </a:rPr>
              <a:t>een</a:t>
            </a:r>
            <a:r>
              <a:rPr lang="en-US" sz="1200" b="1" i="0" u="none" strike="noStrike" kern="1200" dirty="0">
                <a:solidFill>
                  <a:schemeClr val="tx1"/>
                </a:solidFill>
                <a:effectLst/>
                <a:latin typeface="+mn-lt"/>
                <a:ea typeface="+mn-ea"/>
                <a:cs typeface="+mn-cs"/>
              </a:rPr>
              <a:t> </a:t>
            </a:r>
            <a:r>
              <a:rPr lang="en-US" sz="1200" b="1" i="0" u="none" strike="noStrike" kern="1200" dirty="0" err="1">
                <a:solidFill>
                  <a:schemeClr val="tx1"/>
                </a:solidFill>
                <a:effectLst/>
                <a:latin typeface="+mn-lt"/>
                <a:ea typeface="+mn-ea"/>
                <a:cs typeface="+mn-cs"/>
              </a:rPr>
              <a:t>duidelijke</a:t>
            </a:r>
            <a:r>
              <a:rPr lang="en-US" sz="1200" b="1" i="0" u="none" strike="noStrike" kern="1200" dirty="0">
                <a:solidFill>
                  <a:schemeClr val="tx1"/>
                </a:solidFill>
                <a:effectLst/>
                <a:latin typeface="+mn-lt"/>
                <a:ea typeface="+mn-ea"/>
                <a:cs typeface="+mn-cs"/>
              </a:rPr>
              <a:t> </a:t>
            </a:r>
            <a:r>
              <a:rPr lang="en-US" sz="1200" b="1" i="0" u="none" strike="noStrike" kern="1200" dirty="0" err="1">
                <a:solidFill>
                  <a:schemeClr val="tx1"/>
                </a:solidFill>
                <a:effectLst/>
                <a:latin typeface="+mn-lt"/>
                <a:ea typeface="+mn-ea"/>
                <a:cs typeface="+mn-cs"/>
              </a:rPr>
              <a:t>visie</a:t>
            </a:r>
            <a:r>
              <a:rPr lang="en-US" sz="1200" b="1" i="0" u="none" strike="noStrike" kern="1200" dirty="0">
                <a:solidFill>
                  <a:schemeClr val="tx1"/>
                </a:solidFill>
                <a:effectLst/>
                <a:latin typeface="+mn-lt"/>
                <a:ea typeface="+mn-ea"/>
                <a:cs typeface="+mn-cs"/>
              </a:rPr>
              <a:t> op </a:t>
            </a:r>
            <a:r>
              <a:rPr lang="en-US" sz="1200" b="1" i="0" u="none" strike="noStrike" kern="1200" dirty="0" err="1">
                <a:solidFill>
                  <a:schemeClr val="tx1"/>
                </a:solidFill>
                <a:effectLst/>
                <a:latin typeface="+mn-lt"/>
                <a:ea typeface="+mn-ea"/>
                <a:cs typeface="+mn-cs"/>
              </a:rPr>
              <a:t>onderwijs</a:t>
            </a:r>
            <a:r>
              <a:rPr lang="en-US" sz="1200" b="1" i="0" u="none" strike="noStrike" kern="1200" dirty="0">
                <a:solidFill>
                  <a:schemeClr val="tx1"/>
                </a:solidFill>
                <a:effectLst/>
                <a:latin typeface="+mn-lt"/>
                <a:ea typeface="+mn-ea"/>
                <a:cs typeface="+mn-cs"/>
              </a:rPr>
              <a:t>:</a:t>
            </a:r>
            <a:endParaRPr lang="nl-BE" dirty="0"/>
          </a:p>
          <a:p>
            <a:pPr marL="0" marR="0" lvl="0" indent="0" algn="l" defTabSz="914400" rtl="0" eaLnBrk="1" fontAlgn="auto" latinLnBrk="0" hangingPunct="1">
              <a:lnSpc>
                <a:spcPct val="100000"/>
              </a:lnSpc>
              <a:spcBef>
                <a:spcPts val="0"/>
              </a:spcBef>
              <a:spcAft>
                <a:spcPts val="0"/>
              </a:spcAft>
              <a:buClrTx/>
              <a:buSzTx/>
              <a:buFontTx/>
              <a:buNone/>
              <a:tabLst/>
              <a:defRPr/>
            </a:pPr>
            <a:r>
              <a:rPr lang="nl-BE" dirty="0"/>
              <a:t>https://www.youtube.com/watch?v=rHt-5-RyrJk</a:t>
            </a:r>
          </a:p>
          <a:p>
            <a:endParaRPr lang="nl-BE"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More pedagogic change in 10 years than last 1000 years: Donald Clark at </a:t>
            </a:r>
            <a:r>
              <a:rPr lang="en-US" b="1" dirty="0" err="1"/>
              <a:t>TEDxGlasgow</a:t>
            </a:r>
            <a:endParaRPr lang="nl-BE" dirty="0"/>
          </a:p>
          <a:p>
            <a:r>
              <a:rPr lang="nl-BE" dirty="0"/>
              <a:t>https://www.youtube.com/watch?v=dEJ_ATgrnnY</a:t>
            </a:r>
          </a:p>
          <a:p>
            <a:endParaRPr lang="nl-BE" dirty="0"/>
          </a:p>
          <a:p>
            <a:r>
              <a:rPr lang="nl-BE" b="1" dirty="0"/>
              <a:t>Next schools, 6 </a:t>
            </a:r>
            <a:r>
              <a:rPr lang="nl-BE" b="1" dirty="0" err="1"/>
              <a:t>problems</a:t>
            </a:r>
            <a:r>
              <a:rPr lang="nl-BE" b="1" dirty="0"/>
              <a:t> with </a:t>
            </a:r>
            <a:r>
              <a:rPr lang="nl-BE" b="1" dirty="0" err="1"/>
              <a:t>our</a:t>
            </a:r>
            <a:r>
              <a:rPr lang="nl-BE" b="1" dirty="0"/>
              <a:t> School System</a:t>
            </a:r>
            <a:endParaRPr lang="nl-BE"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https://www.youtube.com/watch?v=okpg-lVWLbE&amp;t</a:t>
            </a:r>
            <a:endParaRPr lang="nl-NL" b="0" dirty="0"/>
          </a:p>
        </p:txBody>
      </p:sp>
      <p:sp>
        <p:nvSpPr>
          <p:cNvPr id="4" name="Tijdelijke aanduiding voor dianummer 3"/>
          <p:cNvSpPr>
            <a:spLocks noGrp="1"/>
          </p:cNvSpPr>
          <p:nvPr>
            <p:ph type="sldNum" sz="quarter" idx="10"/>
          </p:nvPr>
        </p:nvSpPr>
        <p:spPr/>
        <p:txBody>
          <a:bodyPr/>
          <a:lstStyle/>
          <a:p>
            <a:fld id="{B2F8FD69-9FAE-3C4D-B1B3-3B9B2F5C5B55}" type="slidenum">
              <a:rPr lang="nl-NL" smtClean="0"/>
              <a:t>10</a:t>
            </a:fld>
            <a:endParaRPr lang="nl-NL"/>
          </a:p>
        </p:txBody>
      </p:sp>
      <p:sp>
        <p:nvSpPr>
          <p:cNvPr id="5" name="Tijdelijke aanduiding voor voettekst 4">
            <a:extLst>
              <a:ext uri="{FF2B5EF4-FFF2-40B4-BE49-F238E27FC236}">
                <a16:creationId xmlns:a16="http://schemas.microsoft.com/office/drawing/2014/main" id="{03CA7FA9-C430-204C-9586-6A921102759D}"/>
              </a:ext>
            </a:extLst>
          </p:cNvPr>
          <p:cNvSpPr>
            <a:spLocks noGrp="1"/>
          </p:cNvSpPr>
          <p:nvPr>
            <p:ph type="ftr" sz="quarter" idx="4"/>
          </p:nvPr>
        </p:nvSpPr>
        <p:spPr/>
        <p:txBody>
          <a:bodyPr/>
          <a:lstStyle/>
          <a:p>
            <a:r>
              <a:rPr lang="nl-NL"/>
              <a:t>ICT-Beleid - Bertien Boon</a:t>
            </a:r>
          </a:p>
        </p:txBody>
      </p:sp>
    </p:spTree>
    <p:extLst>
      <p:ext uri="{BB962C8B-B14F-4D97-AF65-F5344CB8AC3E}">
        <p14:creationId xmlns:p14="http://schemas.microsoft.com/office/powerpoint/2010/main" val="31627847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sz="1200" kern="1200" dirty="0">
                <a:solidFill>
                  <a:schemeClr val="tx1"/>
                </a:solidFill>
                <a:effectLst/>
                <a:latin typeface="+mn-lt"/>
                <a:ea typeface="+mn-ea"/>
                <a:cs typeface="+mn-cs"/>
              </a:rPr>
              <a:t>Lees de Leerplannen (+VOET of transversale ET) met de vakgroep: wat moeten ze kunnen met ICT?</a:t>
            </a:r>
          </a:p>
          <a:p>
            <a:r>
              <a:rPr lang="nl-BE" sz="1200" kern="1200" dirty="0">
                <a:solidFill>
                  <a:schemeClr val="tx1"/>
                </a:solidFill>
                <a:effectLst/>
                <a:latin typeface="+mn-lt"/>
                <a:ea typeface="+mn-ea"/>
                <a:cs typeface="+mn-cs"/>
              </a:rPr>
              <a:t>Welke methodes gebruiken we of willen we kunnen gebruiken? Klassikaal, zelfstandig werken, samenwerken, universal design vs differentiatie.</a:t>
            </a:r>
          </a:p>
          <a:p>
            <a:r>
              <a:rPr lang="nl-BE" sz="1200" kern="1200" dirty="0">
                <a:solidFill>
                  <a:schemeClr val="tx1"/>
                </a:solidFill>
                <a:effectLst/>
                <a:latin typeface="+mn-lt"/>
                <a:ea typeface="+mn-ea"/>
                <a:cs typeface="+mn-cs"/>
              </a:rPr>
              <a:t>Dit kan leiden tot ruzie; mensen die té ver willen doordrijven, anderen die niet mee willen…</a:t>
            </a:r>
          </a:p>
          <a:p>
            <a:endParaRPr lang="nl-BE" sz="1200" kern="1200" dirty="0">
              <a:solidFill>
                <a:schemeClr val="tx1"/>
              </a:solidFill>
              <a:effectLst/>
              <a:latin typeface="+mn-lt"/>
              <a:ea typeface="+mn-ea"/>
              <a:cs typeface="+mn-cs"/>
            </a:endParaRPr>
          </a:p>
          <a:p>
            <a:r>
              <a:rPr lang="nl-BE" sz="1200" kern="1200" dirty="0">
                <a:solidFill>
                  <a:schemeClr val="tx1"/>
                </a:solidFill>
                <a:effectLst/>
                <a:latin typeface="+mn-lt"/>
                <a:ea typeface="+mn-ea"/>
                <a:cs typeface="+mn-cs"/>
              </a:rPr>
              <a:t>Opletten, dit is nog de fase visieontwikkeling. Dit mag ook geen klachtenuurtje worden bijv.</a:t>
            </a:r>
          </a:p>
        </p:txBody>
      </p:sp>
      <p:sp>
        <p:nvSpPr>
          <p:cNvPr id="4" name="Tijdelijke aanduiding voor dianummer 3"/>
          <p:cNvSpPr>
            <a:spLocks noGrp="1"/>
          </p:cNvSpPr>
          <p:nvPr>
            <p:ph type="sldNum" sz="quarter" idx="5"/>
          </p:nvPr>
        </p:nvSpPr>
        <p:spPr/>
        <p:txBody>
          <a:bodyPr/>
          <a:lstStyle/>
          <a:p>
            <a:fld id="{B2F8FD69-9FAE-3C4D-B1B3-3B9B2F5C5B55}" type="slidenum">
              <a:rPr lang="nl-NL" smtClean="0"/>
              <a:t>11</a:t>
            </a:fld>
            <a:endParaRPr lang="nl-NL"/>
          </a:p>
        </p:txBody>
      </p:sp>
      <p:sp>
        <p:nvSpPr>
          <p:cNvPr id="5" name="Tijdelijke aanduiding voor voettekst 4">
            <a:extLst>
              <a:ext uri="{FF2B5EF4-FFF2-40B4-BE49-F238E27FC236}">
                <a16:creationId xmlns:a16="http://schemas.microsoft.com/office/drawing/2014/main" id="{CC08706D-E025-0942-AE8F-9D47717506E3}"/>
              </a:ext>
            </a:extLst>
          </p:cNvPr>
          <p:cNvSpPr>
            <a:spLocks noGrp="1"/>
          </p:cNvSpPr>
          <p:nvPr>
            <p:ph type="ftr" sz="quarter" idx="4"/>
          </p:nvPr>
        </p:nvSpPr>
        <p:spPr/>
        <p:txBody>
          <a:bodyPr/>
          <a:lstStyle/>
          <a:p>
            <a:r>
              <a:rPr lang="nl-NL"/>
              <a:t>ICT-Beleid - Bertien Boon</a:t>
            </a:r>
          </a:p>
        </p:txBody>
      </p:sp>
    </p:spTree>
    <p:extLst>
      <p:ext uri="{BB962C8B-B14F-4D97-AF65-F5344CB8AC3E}">
        <p14:creationId xmlns:p14="http://schemas.microsoft.com/office/powerpoint/2010/main" val="12201736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sz="1200" kern="1200" dirty="0">
                <a:solidFill>
                  <a:schemeClr val="tx1"/>
                </a:solidFill>
                <a:effectLst/>
                <a:latin typeface="+mn-lt"/>
                <a:ea typeface="+mn-ea"/>
                <a:cs typeface="+mn-cs"/>
              </a:rPr>
              <a:t>ICT heeft een duidelijke plaats gekregen als doel EN middel in nieuwe ET.</a:t>
            </a:r>
          </a:p>
        </p:txBody>
      </p:sp>
      <p:sp>
        <p:nvSpPr>
          <p:cNvPr id="4" name="Tijdelijke aanduiding voor dianummer 3"/>
          <p:cNvSpPr>
            <a:spLocks noGrp="1"/>
          </p:cNvSpPr>
          <p:nvPr>
            <p:ph type="sldNum" sz="quarter" idx="5"/>
          </p:nvPr>
        </p:nvSpPr>
        <p:spPr/>
        <p:txBody>
          <a:bodyPr/>
          <a:lstStyle/>
          <a:p>
            <a:fld id="{B2F8FD69-9FAE-3C4D-B1B3-3B9B2F5C5B55}" type="slidenum">
              <a:rPr lang="nl-NL" smtClean="0"/>
              <a:t>12</a:t>
            </a:fld>
            <a:endParaRPr lang="nl-NL"/>
          </a:p>
        </p:txBody>
      </p:sp>
      <p:sp>
        <p:nvSpPr>
          <p:cNvPr id="5" name="Tijdelijke aanduiding voor voettekst 4">
            <a:extLst>
              <a:ext uri="{FF2B5EF4-FFF2-40B4-BE49-F238E27FC236}">
                <a16:creationId xmlns:a16="http://schemas.microsoft.com/office/drawing/2014/main" id="{539616E7-2C35-794C-93A9-48CF4139B53D}"/>
              </a:ext>
            </a:extLst>
          </p:cNvPr>
          <p:cNvSpPr>
            <a:spLocks noGrp="1"/>
          </p:cNvSpPr>
          <p:nvPr>
            <p:ph type="ftr" sz="quarter" idx="4"/>
          </p:nvPr>
        </p:nvSpPr>
        <p:spPr/>
        <p:txBody>
          <a:bodyPr/>
          <a:lstStyle/>
          <a:p>
            <a:r>
              <a:rPr lang="nl-NL"/>
              <a:t>ICT-Beleid - Bertien Boon</a:t>
            </a:r>
          </a:p>
        </p:txBody>
      </p:sp>
    </p:spTree>
    <p:extLst>
      <p:ext uri="{BB962C8B-B14F-4D97-AF65-F5344CB8AC3E}">
        <p14:creationId xmlns:p14="http://schemas.microsoft.com/office/powerpoint/2010/main" val="19395476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Een visie kan zeer algemeen en abstract zijn. Leg zeker ook enkele punten of doelen vast die voor jouw school belangrijk zijn.</a:t>
            </a:r>
          </a:p>
        </p:txBody>
      </p:sp>
      <p:sp>
        <p:nvSpPr>
          <p:cNvPr id="4" name="Tijdelijke aanduiding voor dianummer 3"/>
          <p:cNvSpPr>
            <a:spLocks noGrp="1"/>
          </p:cNvSpPr>
          <p:nvPr>
            <p:ph type="sldNum" sz="quarter" idx="10"/>
          </p:nvPr>
        </p:nvSpPr>
        <p:spPr/>
        <p:txBody>
          <a:bodyPr/>
          <a:lstStyle/>
          <a:p>
            <a:fld id="{B2F8FD69-9FAE-3C4D-B1B3-3B9B2F5C5B55}" type="slidenum">
              <a:rPr lang="nl-NL" smtClean="0"/>
              <a:t>13</a:t>
            </a:fld>
            <a:endParaRPr lang="nl-NL"/>
          </a:p>
        </p:txBody>
      </p:sp>
      <p:sp>
        <p:nvSpPr>
          <p:cNvPr id="5" name="Tijdelijke aanduiding voor voettekst 4">
            <a:extLst>
              <a:ext uri="{FF2B5EF4-FFF2-40B4-BE49-F238E27FC236}">
                <a16:creationId xmlns:a16="http://schemas.microsoft.com/office/drawing/2014/main" id="{67B65B82-A748-0741-9972-85C5D1F6F6A6}"/>
              </a:ext>
            </a:extLst>
          </p:cNvPr>
          <p:cNvSpPr>
            <a:spLocks noGrp="1"/>
          </p:cNvSpPr>
          <p:nvPr>
            <p:ph type="ftr" sz="quarter" idx="4"/>
          </p:nvPr>
        </p:nvSpPr>
        <p:spPr/>
        <p:txBody>
          <a:bodyPr/>
          <a:lstStyle/>
          <a:p>
            <a:r>
              <a:rPr lang="nl-NL"/>
              <a:t>ICT-Beleid - Bertien Boon</a:t>
            </a:r>
          </a:p>
        </p:txBody>
      </p:sp>
    </p:spTree>
    <p:extLst>
      <p:ext uri="{BB962C8B-B14F-4D97-AF65-F5344CB8AC3E}">
        <p14:creationId xmlns:p14="http://schemas.microsoft.com/office/powerpoint/2010/main" val="12322021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Wat is bij visie ontwikkeling niet relevant?</a:t>
            </a:r>
          </a:p>
          <a:p>
            <a:endParaRPr lang="nl-BE" dirty="0"/>
          </a:p>
          <a:p>
            <a:r>
              <a:rPr lang="nl-BE" dirty="0" err="1"/>
              <a:t>Discuties</a:t>
            </a:r>
            <a:r>
              <a:rPr lang="nl-BE" dirty="0"/>
              <a:t> tussen personeelsleden over google </a:t>
            </a:r>
            <a:r>
              <a:rPr lang="nl-BE" dirty="0" err="1"/>
              <a:t>vs</a:t>
            </a:r>
            <a:r>
              <a:rPr lang="nl-BE" dirty="0"/>
              <a:t> </a:t>
            </a:r>
            <a:r>
              <a:rPr lang="nl-BE" dirty="0" err="1"/>
              <a:t>microsoft</a:t>
            </a:r>
            <a:r>
              <a:rPr lang="nl-BE" dirty="0"/>
              <a:t>, waarom je wel of geen 2</a:t>
            </a:r>
            <a:r>
              <a:rPr lang="nl-BE" baseline="30000" dirty="0"/>
              <a:t>e</a:t>
            </a:r>
            <a:r>
              <a:rPr lang="nl-BE" dirty="0"/>
              <a:t> handspc’s zou kopen etc.</a:t>
            </a:r>
          </a:p>
          <a:p>
            <a:r>
              <a:rPr lang="nl-BE" dirty="0"/>
              <a:t>De visie omschrijft waar we naartoe willen, de ICT is een hulpmiddel. Nadat we onze visie hebben vastgelegd kunnen we de juiste tools bepalen. Enkel wanneer de school een duidelijke visie heeft, kan er in functie daarvan gekozen worden voor de juiste </a:t>
            </a:r>
            <a:r>
              <a:rPr lang="nl-BE" dirty="0" err="1"/>
              <a:t>ict</a:t>
            </a:r>
            <a:r>
              <a:rPr lang="nl-BE" dirty="0"/>
              <a:t>-tools (hardware, software, netwerken,…).</a:t>
            </a:r>
          </a:p>
        </p:txBody>
      </p:sp>
      <p:sp>
        <p:nvSpPr>
          <p:cNvPr id="4" name="Tijdelijke aanduiding voor dianummer 3"/>
          <p:cNvSpPr>
            <a:spLocks noGrp="1"/>
          </p:cNvSpPr>
          <p:nvPr>
            <p:ph type="sldNum" sz="quarter" idx="5"/>
          </p:nvPr>
        </p:nvSpPr>
        <p:spPr/>
        <p:txBody>
          <a:bodyPr/>
          <a:lstStyle/>
          <a:p>
            <a:fld id="{B2F8FD69-9FAE-3C4D-B1B3-3B9B2F5C5B55}" type="slidenum">
              <a:rPr lang="nl-NL" smtClean="0"/>
              <a:t>14</a:t>
            </a:fld>
            <a:endParaRPr lang="nl-NL"/>
          </a:p>
        </p:txBody>
      </p:sp>
      <p:sp>
        <p:nvSpPr>
          <p:cNvPr id="5" name="Tijdelijke aanduiding voor voettekst 4">
            <a:extLst>
              <a:ext uri="{FF2B5EF4-FFF2-40B4-BE49-F238E27FC236}">
                <a16:creationId xmlns:a16="http://schemas.microsoft.com/office/drawing/2014/main" id="{4AD7F6A1-EE31-A24A-A4BB-CBBFBA43A3D5}"/>
              </a:ext>
            </a:extLst>
          </p:cNvPr>
          <p:cNvSpPr>
            <a:spLocks noGrp="1"/>
          </p:cNvSpPr>
          <p:nvPr>
            <p:ph type="ftr" sz="quarter" idx="4"/>
          </p:nvPr>
        </p:nvSpPr>
        <p:spPr/>
        <p:txBody>
          <a:bodyPr/>
          <a:lstStyle/>
          <a:p>
            <a:r>
              <a:rPr lang="nl-NL"/>
              <a:t>ICT-Beleid - Bertien Boon</a:t>
            </a:r>
          </a:p>
        </p:txBody>
      </p:sp>
    </p:spTree>
    <p:extLst>
      <p:ext uri="{BB962C8B-B14F-4D97-AF65-F5344CB8AC3E}">
        <p14:creationId xmlns:p14="http://schemas.microsoft.com/office/powerpoint/2010/main" val="1922147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dirty="0"/>
              <a:t>ICT-beleidsplannen:</a:t>
            </a:r>
          </a:p>
          <a:p>
            <a:r>
              <a:rPr lang="nl-BE" dirty="0"/>
              <a:t>ICT-Beleidsplan Sjabloon klascement</a:t>
            </a:r>
          </a:p>
          <a:p>
            <a:r>
              <a:rPr lang="nl-BE" dirty="0"/>
              <a:t>https://www.klascement.net/downloadbaar-lesmateriaal/88152/sjabloon-ictbeleidsplan-voor-de-ictcoordinator</a:t>
            </a:r>
          </a:p>
          <a:p>
            <a:endParaRPr lang="nl-BE" dirty="0"/>
          </a:p>
          <a:p>
            <a:r>
              <a:rPr lang="nl-BE" dirty="0"/>
              <a:t>Kennisnet 4 in balansmodel</a:t>
            </a:r>
          </a:p>
          <a:p>
            <a:r>
              <a:rPr lang="nl-BE" dirty="0"/>
              <a:t>https://www.kennisnet.nl/artikel/het-vier-in-balans-model-optimaal-rendement-met-ict/</a:t>
            </a:r>
          </a:p>
          <a:p>
            <a:endParaRPr lang="nl-BE" dirty="0"/>
          </a:p>
          <a:p>
            <a:r>
              <a:rPr lang="nl-BE" b="1" dirty="0"/>
              <a:t>ICT en transformatie:</a:t>
            </a:r>
          </a:p>
          <a:p>
            <a:r>
              <a:rPr lang="nl-BE" dirty="0"/>
              <a:t>Microsoft K12 </a:t>
            </a:r>
            <a:r>
              <a:rPr lang="nl-BE" dirty="0" err="1"/>
              <a:t>Education</a:t>
            </a:r>
            <a:r>
              <a:rPr lang="nl-BE" dirty="0"/>
              <a:t> </a:t>
            </a:r>
            <a:r>
              <a:rPr lang="nl-BE" dirty="0" err="1"/>
              <a:t>Transformation</a:t>
            </a:r>
            <a:r>
              <a:rPr lang="nl-BE" dirty="0"/>
              <a:t> Framework</a:t>
            </a:r>
          </a:p>
          <a:p>
            <a:r>
              <a:rPr lang="nl-BE" dirty="0"/>
              <a:t>https://www.microsoft.com/en-us/education/school-leaders/k-12-microsoft-education-transformation-framework</a:t>
            </a:r>
          </a:p>
          <a:p>
            <a:endParaRPr lang="nl-BE" dirty="0"/>
          </a:p>
          <a:p>
            <a:r>
              <a:rPr lang="nl-BE" dirty="0"/>
              <a:t>Google </a:t>
            </a:r>
            <a:r>
              <a:rPr lang="nl-BE" dirty="0" err="1"/>
              <a:t>Transformation</a:t>
            </a:r>
            <a:r>
              <a:rPr lang="nl-BE" dirty="0"/>
              <a:t> Framework</a:t>
            </a:r>
          </a:p>
          <a:p>
            <a:r>
              <a:rPr lang="nl-BE" dirty="0"/>
              <a:t>https://edutransformationcenter.withgoogle.com/framework/</a:t>
            </a:r>
          </a:p>
          <a:p>
            <a:endParaRPr lang="nl-BE" dirty="0"/>
          </a:p>
        </p:txBody>
      </p:sp>
      <p:sp>
        <p:nvSpPr>
          <p:cNvPr id="4" name="Tijdelijke aanduiding voor dianummer 3"/>
          <p:cNvSpPr>
            <a:spLocks noGrp="1"/>
          </p:cNvSpPr>
          <p:nvPr>
            <p:ph type="sldNum" sz="quarter" idx="5"/>
          </p:nvPr>
        </p:nvSpPr>
        <p:spPr/>
        <p:txBody>
          <a:bodyPr/>
          <a:lstStyle/>
          <a:p>
            <a:fld id="{B2F8FD69-9FAE-3C4D-B1B3-3B9B2F5C5B55}" type="slidenum">
              <a:rPr lang="nl-NL" smtClean="0"/>
              <a:t>15</a:t>
            </a:fld>
            <a:endParaRPr lang="nl-NL"/>
          </a:p>
        </p:txBody>
      </p:sp>
      <p:sp>
        <p:nvSpPr>
          <p:cNvPr id="5" name="Tijdelijke aanduiding voor voettekst 4">
            <a:extLst>
              <a:ext uri="{FF2B5EF4-FFF2-40B4-BE49-F238E27FC236}">
                <a16:creationId xmlns:a16="http://schemas.microsoft.com/office/drawing/2014/main" id="{51BD50AE-3FE7-224B-A328-710FB123EDB8}"/>
              </a:ext>
            </a:extLst>
          </p:cNvPr>
          <p:cNvSpPr>
            <a:spLocks noGrp="1"/>
          </p:cNvSpPr>
          <p:nvPr>
            <p:ph type="ftr" sz="quarter" idx="4"/>
          </p:nvPr>
        </p:nvSpPr>
        <p:spPr/>
        <p:txBody>
          <a:bodyPr/>
          <a:lstStyle/>
          <a:p>
            <a:r>
              <a:rPr lang="nl-NL"/>
              <a:t>ICT-Beleid - Bertien Boon</a:t>
            </a:r>
          </a:p>
        </p:txBody>
      </p:sp>
    </p:spTree>
    <p:extLst>
      <p:ext uri="{BB962C8B-B14F-4D97-AF65-F5344CB8AC3E}">
        <p14:creationId xmlns:p14="http://schemas.microsoft.com/office/powerpoint/2010/main" val="182848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BERTIEN</a:t>
            </a:r>
          </a:p>
          <a:p>
            <a:endParaRPr lang="nl-NL" dirty="0"/>
          </a:p>
          <a:p>
            <a:r>
              <a:rPr lang="nl-NL" dirty="0"/>
              <a:t>De eerste stap was</a:t>
            </a:r>
            <a:r>
              <a:rPr lang="nl-NL" baseline="0" dirty="0"/>
              <a:t> een plan op te stellen. Omdat ik graag structuur heb, ging ik op zoek  naar een ‘structuur’ die het beste bij ons past. Zo kwam ik uit bij het balansmodel van kennisnet.nl.</a:t>
            </a:r>
          </a:p>
          <a:p>
            <a:endParaRPr lang="nl-NL" baseline="0" dirty="0"/>
          </a:p>
          <a:p>
            <a:r>
              <a:rPr lang="nl-NL" baseline="0" dirty="0"/>
              <a:t>Het balansmodel stelt dat :</a:t>
            </a:r>
            <a:r>
              <a:rPr lang="mr-IN" baseline="0" dirty="0"/>
              <a:t>…</a:t>
            </a:r>
            <a:r>
              <a:rPr lang="nl-BE" baseline="0" dirty="0"/>
              <a:t>.</a:t>
            </a:r>
          </a:p>
          <a:p>
            <a:r>
              <a:rPr lang="nl-NL" dirty="0">
                <a:latin typeface="+mn-lt"/>
              </a:rPr>
              <a:t>Enkel door te zorgen dat deze 4 in orde zijn, kan je tot ICT gebruik en resultaten komen, en dus tot een succesvolle implementatie van laptops of ICT in de lessen.</a:t>
            </a:r>
          </a:p>
          <a:p>
            <a:r>
              <a:rPr lang="nl-NL" dirty="0">
                <a:latin typeface="+mn-lt"/>
              </a:rPr>
              <a:t>Dus:</a:t>
            </a:r>
            <a:r>
              <a:rPr lang="nl-NL" baseline="0" dirty="0">
                <a:latin typeface="+mn-lt"/>
              </a:rPr>
              <a:t> visie; deskundigheid (</a:t>
            </a:r>
            <a:r>
              <a:rPr lang="nl-NL" baseline="0" dirty="0" err="1">
                <a:latin typeface="+mn-lt"/>
              </a:rPr>
              <a:t>lkr-lln</a:t>
            </a:r>
            <a:r>
              <a:rPr lang="nl-NL" baseline="0" dirty="0">
                <a:latin typeface="+mn-lt"/>
              </a:rPr>
              <a:t>); toepassingen (boeken of niet, software); infrastructuur</a:t>
            </a:r>
            <a:endParaRPr lang="nl-NL" dirty="0"/>
          </a:p>
          <a:p>
            <a:endParaRPr lang="nl-NL" dirty="0"/>
          </a:p>
          <a:p>
            <a:r>
              <a:rPr lang="nl-NL" dirty="0"/>
              <a:t>Daarom</a:t>
            </a:r>
            <a:r>
              <a:rPr lang="nl-NL" baseline="0" dirty="0"/>
              <a:t> keken we bij de opstart van dit project ook naar deze 4 pijlers.</a:t>
            </a:r>
          </a:p>
          <a:p>
            <a:endParaRPr lang="nl-NL" dirty="0">
              <a:latin typeface="+mn-lt"/>
            </a:endParaRPr>
          </a:p>
          <a:p>
            <a:r>
              <a:rPr lang="nl-NL" dirty="0">
                <a:latin typeface="+mn-lt"/>
              </a:rPr>
              <a:t>Visie: Kader dat Catherine schetste voor GenZ</a:t>
            </a:r>
            <a:r>
              <a:rPr lang="nl-NL" baseline="0" dirty="0">
                <a:latin typeface="+mn-lt"/>
              </a:rPr>
              <a:t> 1</a:t>
            </a:r>
            <a:r>
              <a:rPr lang="nl-NL" dirty="0">
                <a:latin typeface="+mn-lt"/>
              </a:rPr>
              <a:t>; dit zal</a:t>
            </a:r>
            <a:r>
              <a:rPr lang="nl-NL" baseline="0" dirty="0">
                <a:latin typeface="+mn-lt"/>
              </a:rPr>
              <a:t> ook in de verdere jaren in dezelfde of een analoge vorm, worden verdergezet.</a:t>
            </a:r>
          </a:p>
          <a:p>
            <a:endParaRPr lang="nl-NL" dirty="0">
              <a:latin typeface="+mn-lt"/>
            </a:endParaRPr>
          </a:p>
          <a:p>
            <a:r>
              <a:rPr lang="nl-NL" dirty="0">
                <a:latin typeface="+mn-lt"/>
              </a:rPr>
              <a:t>Deskundigheid, Inhoud</a:t>
            </a:r>
            <a:r>
              <a:rPr lang="nl-NL" baseline="0" dirty="0">
                <a:latin typeface="+mn-lt"/>
              </a:rPr>
              <a:t> en </a:t>
            </a:r>
            <a:r>
              <a:rPr lang="nl-NL" dirty="0">
                <a:latin typeface="+mn-lt"/>
              </a:rPr>
              <a:t>toepassingen en infrastructuur leg ik nu uit.</a:t>
            </a:r>
          </a:p>
          <a:p>
            <a:r>
              <a:rPr lang="nl-NL" dirty="0">
                <a:latin typeface="+mn-lt"/>
              </a:rPr>
              <a:t>Een laptopproject omvat meer dan alleen infrastructuur, vandaar de titel op onze presentatie 'meer dan een laptop in de klas'.</a:t>
            </a:r>
          </a:p>
        </p:txBody>
      </p:sp>
      <p:sp>
        <p:nvSpPr>
          <p:cNvPr id="4" name="Tijdelijke aanduiding voor dianummer 3"/>
          <p:cNvSpPr>
            <a:spLocks noGrp="1"/>
          </p:cNvSpPr>
          <p:nvPr>
            <p:ph type="sldNum" sz="quarter" idx="10"/>
          </p:nvPr>
        </p:nvSpPr>
        <p:spPr/>
        <p:txBody>
          <a:bodyPr/>
          <a:lstStyle/>
          <a:p>
            <a:fld id="{B2F8FD69-9FAE-3C4D-B1B3-3B9B2F5C5B55}" type="slidenum">
              <a:rPr lang="nl-NL" smtClean="0"/>
              <a:t>16</a:t>
            </a:fld>
            <a:endParaRPr lang="nl-NL"/>
          </a:p>
        </p:txBody>
      </p:sp>
      <p:sp>
        <p:nvSpPr>
          <p:cNvPr id="5" name="Tijdelijke aanduiding voor voettekst 4">
            <a:extLst>
              <a:ext uri="{FF2B5EF4-FFF2-40B4-BE49-F238E27FC236}">
                <a16:creationId xmlns:a16="http://schemas.microsoft.com/office/drawing/2014/main" id="{E66D9ED7-2ECC-BE4E-9A97-AA80283509A3}"/>
              </a:ext>
            </a:extLst>
          </p:cNvPr>
          <p:cNvSpPr>
            <a:spLocks noGrp="1"/>
          </p:cNvSpPr>
          <p:nvPr>
            <p:ph type="ftr" sz="quarter" idx="4"/>
          </p:nvPr>
        </p:nvSpPr>
        <p:spPr/>
        <p:txBody>
          <a:bodyPr/>
          <a:lstStyle/>
          <a:p>
            <a:r>
              <a:rPr lang="nl-NL"/>
              <a:t>ICT-Beleid - Bertien Boon</a:t>
            </a:r>
          </a:p>
        </p:txBody>
      </p:sp>
    </p:spTree>
    <p:extLst>
      <p:ext uri="{BB962C8B-B14F-4D97-AF65-F5344CB8AC3E}">
        <p14:creationId xmlns:p14="http://schemas.microsoft.com/office/powerpoint/2010/main" val="6240224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BERTIEN</a:t>
            </a:r>
          </a:p>
          <a:p>
            <a:endParaRPr lang="nl-NL" dirty="0"/>
          </a:p>
          <a:p>
            <a:r>
              <a:rPr lang="nl-NL" dirty="0"/>
              <a:t>Op basis van de enquête, van de</a:t>
            </a:r>
            <a:r>
              <a:rPr lang="nl-NL" baseline="0" dirty="0"/>
              <a:t> visie van het beleid, en de huidige infrastructuur is er een plan ontstaan. Hierbij denken we steeds aan de 4 pijlers, succesvolle integratie van de laptop is méér dan alleen de aankoop van het toestel.</a:t>
            </a:r>
          </a:p>
          <a:p>
            <a:endParaRPr lang="nl-NL" baseline="0" dirty="0"/>
          </a:p>
          <a:p>
            <a:r>
              <a:rPr lang="nl-NL" baseline="0" dirty="0"/>
              <a:t>Bij het nadenken over deze 4 </a:t>
            </a:r>
            <a:r>
              <a:rPr lang="nl-NL" baseline="0" dirty="0" err="1"/>
              <a:t>peilers</a:t>
            </a:r>
            <a:r>
              <a:rPr lang="nl-NL" baseline="0" dirty="0"/>
              <a:t> kan je de volgorde van deze presentatie volgen. Het uitvoeren van deze stappen zal vaak in de omgekeerde volgorde gebeuren.</a:t>
            </a:r>
            <a:endParaRPr lang="nl-NL" dirty="0"/>
          </a:p>
        </p:txBody>
      </p:sp>
      <p:sp>
        <p:nvSpPr>
          <p:cNvPr id="4" name="Tijdelijke aanduiding voor dianummer 3"/>
          <p:cNvSpPr>
            <a:spLocks noGrp="1"/>
          </p:cNvSpPr>
          <p:nvPr>
            <p:ph type="sldNum" sz="quarter" idx="10"/>
          </p:nvPr>
        </p:nvSpPr>
        <p:spPr/>
        <p:txBody>
          <a:bodyPr/>
          <a:lstStyle/>
          <a:p>
            <a:fld id="{B2F8FD69-9FAE-3C4D-B1B3-3B9B2F5C5B55}" type="slidenum">
              <a:rPr lang="nl-NL" smtClean="0"/>
              <a:t>17</a:t>
            </a:fld>
            <a:endParaRPr lang="nl-NL" dirty="0"/>
          </a:p>
        </p:txBody>
      </p:sp>
      <p:sp>
        <p:nvSpPr>
          <p:cNvPr id="5" name="Tijdelijke aanduiding voor voettekst 4">
            <a:extLst>
              <a:ext uri="{FF2B5EF4-FFF2-40B4-BE49-F238E27FC236}">
                <a16:creationId xmlns:a16="http://schemas.microsoft.com/office/drawing/2014/main" id="{C7D00C1F-0675-834D-AF91-0CED634BE1F4}"/>
              </a:ext>
            </a:extLst>
          </p:cNvPr>
          <p:cNvSpPr>
            <a:spLocks noGrp="1"/>
          </p:cNvSpPr>
          <p:nvPr>
            <p:ph type="ftr" sz="quarter" idx="4"/>
          </p:nvPr>
        </p:nvSpPr>
        <p:spPr/>
        <p:txBody>
          <a:bodyPr/>
          <a:lstStyle/>
          <a:p>
            <a:r>
              <a:rPr lang="nl-NL"/>
              <a:t>ICT-Beleid - Bertien Boon</a:t>
            </a:r>
          </a:p>
        </p:txBody>
      </p:sp>
    </p:spTree>
    <p:extLst>
      <p:ext uri="{BB962C8B-B14F-4D97-AF65-F5344CB8AC3E}">
        <p14:creationId xmlns:p14="http://schemas.microsoft.com/office/powerpoint/2010/main" val="23798410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BERTIEN</a:t>
            </a:r>
          </a:p>
          <a:p>
            <a:endParaRPr lang="nl-NL" dirty="0"/>
          </a:p>
          <a:p>
            <a:r>
              <a:rPr lang="nl-NL" dirty="0"/>
              <a:t>Wij hebben een zeer uitgebreide enquête gedaan bij ons lesgeven personeel waar</a:t>
            </a:r>
            <a:r>
              <a:rPr lang="nl-NL" baseline="0" dirty="0"/>
              <a:t> we o.a. zijn gaan kijken naar hun visie op lesgeven, hoe ICT een rol speelt in lesgeven. We hebben vragen gesteld over hun eigen kennen en kunnen en wat ze van hun leerlingen verwachten. We hebben deze resultaten in grafieken gegoten per graad en per vakgroep, en dit ook per vakgroep besproken. Er zijn zeer grote verschillen.</a:t>
            </a:r>
          </a:p>
          <a:p>
            <a:endParaRPr lang="nl-NL" baseline="0" dirty="0"/>
          </a:p>
          <a:p>
            <a:r>
              <a:rPr lang="nl-NL" baseline="0" dirty="0"/>
              <a:t>Opvallend kwam naar voren dat grootste pijnpunten ICT in onze school de beschikbaarheid van pc’s is, en de betrouwbaarheid van het netwerk.</a:t>
            </a:r>
            <a:endParaRPr lang="nl-NL" dirty="0"/>
          </a:p>
        </p:txBody>
      </p:sp>
      <p:sp>
        <p:nvSpPr>
          <p:cNvPr id="4" name="Tijdelijke aanduiding voor dianummer 3"/>
          <p:cNvSpPr>
            <a:spLocks noGrp="1"/>
          </p:cNvSpPr>
          <p:nvPr>
            <p:ph type="sldNum" sz="quarter" idx="10"/>
          </p:nvPr>
        </p:nvSpPr>
        <p:spPr/>
        <p:txBody>
          <a:bodyPr/>
          <a:lstStyle/>
          <a:p>
            <a:fld id="{DEFB778E-26CF-4F14-BDB6-E8381FDD831A}" type="slidenum">
              <a:rPr lang="nl-NL" smtClean="0"/>
              <a:t>18</a:t>
            </a:fld>
            <a:endParaRPr lang="nl-NL"/>
          </a:p>
        </p:txBody>
      </p:sp>
      <p:sp>
        <p:nvSpPr>
          <p:cNvPr id="5" name="Tijdelijke aanduiding voor voettekst 4">
            <a:extLst>
              <a:ext uri="{FF2B5EF4-FFF2-40B4-BE49-F238E27FC236}">
                <a16:creationId xmlns:a16="http://schemas.microsoft.com/office/drawing/2014/main" id="{870BDCC2-39A7-F645-BAE8-A9CCD35834FC}"/>
              </a:ext>
            </a:extLst>
          </p:cNvPr>
          <p:cNvSpPr>
            <a:spLocks noGrp="1"/>
          </p:cNvSpPr>
          <p:nvPr>
            <p:ph type="ftr" sz="quarter" idx="4"/>
          </p:nvPr>
        </p:nvSpPr>
        <p:spPr/>
        <p:txBody>
          <a:bodyPr/>
          <a:lstStyle/>
          <a:p>
            <a:r>
              <a:rPr lang="nl-NL"/>
              <a:t>ICT-Beleid - Bertien Boon</a:t>
            </a:r>
          </a:p>
        </p:txBody>
      </p:sp>
    </p:spTree>
    <p:extLst>
      <p:ext uri="{BB962C8B-B14F-4D97-AF65-F5344CB8AC3E}">
        <p14:creationId xmlns:p14="http://schemas.microsoft.com/office/powerpoint/2010/main" val="33625055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hlinkClick r:id="rId3"/>
              </a:rPr>
              <a:t>https://onderwijs.vlaanderen.be/nl/selfie-hoe-goed-gaat-je-school-om-met-ict</a:t>
            </a:r>
            <a:endParaRPr lang="nl-NL" dirty="0"/>
          </a:p>
        </p:txBody>
      </p:sp>
      <p:sp>
        <p:nvSpPr>
          <p:cNvPr id="4" name="Tijdelijke aanduiding voor dianummer 3"/>
          <p:cNvSpPr>
            <a:spLocks noGrp="1"/>
          </p:cNvSpPr>
          <p:nvPr>
            <p:ph type="sldNum" sz="quarter" idx="5"/>
          </p:nvPr>
        </p:nvSpPr>
        <p:spPr/>
        <p:txBody>
          <a:bodyPr/>
          <a:lstStyle/>
          <a:p>
            <a:fld id="{B2F8FD69-9FAE-3C4D-B1B3-3B9B2F5C5B55}" type="slidenum">
              <a:rPr lang="nl-NL" smtClean="0"/>
              <a:t>19</a:t>
            </a:fld>
            <a:endParaRPr lang="nl-NL"/>
          </a:p>
        </p:txBody>
      </p:sp>
      <p:sp>
        <p:nvSpPr>
          <p:cNvPr id="5" name="Tijdelijke aanduiding voor voettekst 4">
            <a:extLst>
              <a:ext uri="{FF2B5EF4-FFF2-40B4-BE49-F238E27FC236}">
                <a16:creationId xmlns:a16="http://schemas.microsoft.com/office/drawing/2014/main" id="{293E9D37-898F-8145-AD52-FEAA00F2A27E}"/>
              </a:ext>
            </a:extLst>
          </p:cNvPr>
          <p:cNvSpPr>
            <a:spLocks noGrp="1"/>
          </p:cNvSpPr>
          <p:nvPr>
            <p:ph type="ftr" sz="quarter" idx="4"/>
          </p:nvPr>
        </p:nvSpPr>
        <p:spPr/>
        <p:txBody>
          <a:bodyPr/>
          <a:lstStyle/>
          <a:p>
            <a:r>
              <a:rPr lang="nl-NL"/>
              <a:t>ICT-Beleid - Bertien Boon</a:t>
            </a:r>
          </a:p>
        </p:txBody>
      </p:sp>
    </p:spTree>
    <p:extLst>
      <p:ext uri="{BB962C8B-B14F-4D97-AF65-F5344CB8AC3E}">
        <p14:creationId xmlns:p14="http://schemas.microsoft.com/office/powerpoint/2010/main" val="9798399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voettekst 3"/>
          <p:cNvSpPr>
            <a:spLocks noGrp="1"/>
          </p:cNvSpPr>
          <p:nvPr>
            <p:ph type="ftr" sz="quarter" idx="4"/>
          </p:nvPr>
        </p:nvSpPr>
        <p:spPr/>
        <p:txBody>
          <a:bodyPr/>
          <a:lstStyle/>
          <a:p>
            <a:r>
              <a:rPr lang="nl-NL"/>
              <a:t>ICT-Beleid - Bertien Boon</a:t>
            </a:r>
          </a:p>
        </p:txBody>
      </p:sp>
      <p:sp>
        <p:nvSpPr>
          <p:cNvPr id="5" name="Tijdelijke aanduiding voor dianummer 4"/>
          <p:cNvSpPr>
            <a:spLocks noGrp="1"/>
          </p:cNvSpPr>
          <p:nvPr>
            <p:ph type="sldNum" sz="quarter" idx="5"/>
          </p:nvPr>
        </p:nvSpPr>
        <p:spPr/>
        <p:txBody>
          <a:bodyPr/>
          <a:lstStyle/>
          <a:p>
            <a:fld id="{B2F8FD69-9FAE-3C4D-B1B3-3B9B2F5C5B55}" type="slidenum">
              <a:rPr lang="nl-NL" smtClean="0"/>
              <a:t>2</a:t>
            </a:fld>
            <a:endParaRPr lang="nl-NL"/>
          </a:p>
        </p:txBody>
      </p:sp>
    </p:spTree>
    <p:extLst>
      <p:ext uri="{BB962C8B-B14F-4D97-AF65-F5344CB8AC3E}">
        <p14:creationId xmlns:p14="http://schemas.microsoft.com/office/powerpoint/2010/main" val="16735292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BERTIEN</a:t>
            </a:r>
          </a:p>
          <a:p>
            <a:r>
              <a:rPr lang="nl-BE" dirty="0"/>
              <a:t>Pauze</a:t>
            </a:r>
          </a:p>
        </p:txBody>
      </p:sp>
      <p:sp>
        <p:nvSpPr>
          <p:cNvPr id="4" name="Tijdelijke aanduiding voor dianummer 3"/>
          <p:cNvSpPr>
            <a:spLocks noGrp="1"/>
          </p:cNvSpPr>
          <p:nvPr>
            <p:ph type="sldNum" sz="quarter" idx="10"/>
          </p:nvPr>
        </p:nvSpPr>
        <p:spPr/>
        <p:txBody>
          <a:bodyPr/>
          <a:lstStyle/>
          <a:p>
            <a:fld id="{B2F8FD69-9FAE-3C4D-B1B3-3B9B2F5C5B55}" type="slidenum">
              <a:rPr lang="nl-NL" smtClean="0"/>
              <a:t>20</a:t>
            </a:fld>
            <a:endParaRPr lang="nl-NL"/>
          </a:p>
        </p:txBody>
      </p:sp>
      <p:sp>
        <p:nvSpPr>
          <p:cNvPr id="5" name="Tijdelijke aanduiding voor voettekst 4">
            <a:extLst>
              <a:ext uri="{FF2B5EF4-FFF2-40B4-BE49-F238E27FC236}">
                <a16:creationId xmlns:a16="http://schemas.microsoft.com/office/drawing/2014/main" id="{FE68F4D9-0DE0-1A43-89AB-8F8988FEECB9}"/>
              </a:ext>
            </a:extLst>
          </p:cNvPr>
          <p:cNvSpPr>
            <a:spLocks noGrp="1"/>
          </p:cNvSpPr>
          <p:nvPr>
            <p:ph type="ftr" sz="quarter" idx="4"/>
          </p:nvPr>
        </p:nvSpPr>
        <p:spPr/>
        <p:txBody>
          <a:bodyPr/>
          <a:lstStyle/>
          <a:p>
            <a:r>
              <a:rPr lang="nl-NL"/>
              <a:t>ICT-Beleid - Bertien Boon</a:t>
            </a:r>
          </a:p>
        </p:txBody>
      </p:sp>
    </p:spTree>
    <p:extLst>
      <p:ext uri="{BB962C8B-B14F-4D97-AF65-F5344CB8AC3E}">
        <p14:creationId xmlns:p14="http://schemas.microsoft.com/office/powerpoint/2010/main" val="2337036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Platformen waar je kan samenwerken, content delen met leerlingen,…</a:t>
            </a:r>
          </a:p>
          <a:p>
            <a:r>
              <a:rPr lang="nl-BE" dirty="0"/>
              <a:t>Tip: ga naar SETT, BETT, ICT coödinatorendag, ICT-praktijkdag,… Bezoek infostand, spreek met lesgevers,… zoek een platform dat voldoet aan jouw noden.</a:t>
            </a:r>
          </a:p>
          <a:p>
            <a:endParaRPr lang="nl-BE" dirty="0"/>
          </a:p>
          <a:p>
            <a:r>
              <a:rPr lang="nl-BE" dirty="0"/>
              <a:t>Ga voor één of meerdere platformen. Dankzij SSO (single sign on) en integraties zijn naadloze cominaties tussen platformen mogelijk.</a:t>
            </a:r>
          </a:p>
        </p:txBody>
      </p:sp>
      <p:sp>
        <p:nvSpPr>
          <p:cNvPr id="4" name="Tijdelijke aanduiding voor dianummer 3"/>
          <p:cNvSpPr>
            <a:spLocks noGrp="1"/>
          </p:cNvSpPr>
          <p:nvPr>
            <p:ph type="sldNum" sz="quarter" idx="10"/>
          </p:nvPr>
        </p:nvSpPr>
        <p:spPr/>
        <p:txBody>
          <a:bodyPr/>
          <a:lstStyle/>
          <a:p>
            <a:fld id="{DEFB778E-26CF-4F14-BDB6-E8381FDD831A}" type="slidenum">
              <a:rPr lang="nl-NL"/>
              <a:t>21</a:t>
            </a:fld>
            <a:endParaRPr lang="nl-NL"/>
          </a:p>
        </p:txBody>
      </p:sp>
      <p:sp>
        <p:nvSpPr>
          <p:cNvPr id="5" name="Tijdelijke aanduiding voor voettekst 4">
            <a:extLst>
              <a:ext uri="{FF2B5EF4-FFF2-40B4-BE49-F238E27FC236}">
                <a16:creationId xmlns:a16="http://schemas.microsoft.com/office/drawing/2014/main" id="{71AE4586-61C7-CF41-AB1F-ACF6D481A1EA}"/>
              </a:ext>
            </a:extLst>
          </p:cNvPr>
          <p:cNvSpPr>
            <a:spLocks noGrp="1"/>
          </p:cNvSpPr>
          <p:nvPr>
            <p:ph type="ftr" sz="quarter" idx="4"/>
          </p:nvPr>
        </p:nvSpPr>
        <p:spPr/>
        <p:txBody>
          <a:bodyPr/>
          <a:lstStyle/>
          <a:p>
            <a:r>
              <a:rPr lang="nl-NL"/>
              <a:t>ICT-Beleid - Bertien Boon</a:t>
            </a:r>
          </a:p>
        </p:txBody>
      </p:sp>
    </p:spTree>
    <p:extLst>
      <p:ext uri="{BB962C8B-B14F-4D97-AF65-F5344CB8AC3E}">
        <p14:creationId xmlns:p14="http://schemas.microsoft.com/office/powerpoint/2010/main" val="34258885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dirty="0"/>
              <a:t>Kijk voor alternatieven ook buiten de gekende uitgeverijen van schoolboeken: wezooz, khan academy, edumedia duolingo, klascement…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BE" dirty="0"/>
          </a:p>
          <a:p>
            <a:pPr marL="0" marR="0" lvl="0" indent="0" algn="l" defTabSz="914400" rtl="0" eaLnBrk="1" fontAlgn="auto" latinLnBrk="0" hangingPunct="1">
              <a:lnSpc>
                <a:spcPct val="100000"/>
              </a:lnSpc>
              <a:spcBef>
                <a:spcPts val="0"/>
              </a:spcBef>
              <a:spcAft>
                <a:spcPts val="0"/>
              </a:spcAft>
              <a:buClrTx/>
              <a:buSzTx/>
              <a:buFontTx/>
              <a:buNone/>
              <a:tabLst/>
              <a:defRPr/>
            </a:pPr>
            <a:r>
              <a:rPr lang="nl-BE" dirty="0"/>
              <a:t>Uitgeverijen bieden op dit moment nog steeds content aan om samen met leerwerkboeken te worden gebruikt.</a:t>
            </a:r>
          </a:p>
          <a:p>
            <a:pPr marL="0" marR="0" lvl="0" indent="0" algn="l" defTabSz="914400" rtl="0" eaLnBrk="1" fontAlgn="auto" latinLnBrk="0" hangingPunct="1">
              <a:lnSpc>
                <a:spcPct val="100000"/>
              </a:lnSpc>
              <a:spcBef>
                <a:spcPts val="0"/>
              </a:spcBef>
              <a:spcAft>
                <a:spcPts val="0"/>
              </a:spcAft>
              <a:buClrTx/>
              <a:buSzTx/>
              <a:buFontTx/>
              <a:buNone/>
              <a:tabLst/>
              <a:defRPr/>
            </a:pPr>
            <a:r>
              <a:rPr lang="nl-BE" dirty="0"/>
              <a:t>Wat het meest geschikt is voor jouw school hangt dus af van de situatie en de doelstellingen die je voor ogen hebt vanuit jouw visie.</a:t>
            </a:r>
          </a:p>
        </p:txBody>
      </p:sp>
      <p:sp>
        <p:nvSpPr>
          <p:cNvPr id="4" name="Tijdelijke aanduiding voor voettekst 3">
            <a:extLst>
              <a:ext uri="{FF2B5EF4-FFF2-40B4-BE49-F238E27FC236}">
                <a16:creationId xmlns:a16="http://schemas.microsoft.com/office/drawing/2014/main" id="{6C65BC08-16FF-4D47-B808-5238CA892643}"/>
              </a:ext>
            </a:extLst>
          </p:cNvPr>
          <p:cNvSpPr>
            <a:spLocks noGrp="1"/>
          </p:cNvSpPr>
          <p:nvPr>
            <p:ph type="ftr" sz="quarter" idx="4"/>
          </p:nvPr>
        </p:nvSpPr>
        <p:spPr/>
        <p:txBody>
          <a:bodyPr/>
          <a:lstStyle/>
          <a:p>
            <a:r>
              <a:rPr lang="nl-NL"/>
              <a:t>ICT-Beleid - Bertien Boon</a:t>
            </a:r>
          </a:p>
        </p:txBody>
      </p:sp>
    </p:spTree>
    <p:extLst>
      <p:ext uri="{BB962C8B-B14F-4D97-AF65-F5344CB8AC3E}">
        <p14:creationId xmlns:p14="http://schemas.microsoft.com/office/powerpoint/2010/main" val="397985282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dirty="0"/>
              <a:t>Wat is deployment?</a:t>
            </a:r>
          </a:p>
          <a:p>
            <a:r>
              <a:rPr lang="en-US" dirty="0"/>
              <a:t>Wiki: </a:t>
            </a:r>
            <a:r>
              <a:rPr lang="nl-BE" sz="1200" b="1" i="0" kern="1200" dirty="0">
                <a:solidFill>
                  <a:schemeClr val="tx1"/>
                </a:solidFill>
                <a:effectLst/>
                <a:latin typeface="+mn-lt"/>
                <a:ea typeface="+mn-ea"/>
                <a:cs typeface="+mn-cs"/>
              </a:rPr>
              <a:t>Software deployment</a:t>
            </a:r>
            <a:r>
              <a:rPr lang="nl-BE" sz="1200" b="0" i="0" kern="1200" dirty="0">
                <a:solidFill>
                  <a:schemeClr val="tx1"/>
                </a:solidFill>
                <a:effectLst/>
                <a:latin typeface="+mn-lt"/>
                <a:ea typeface="+mn-ea"/>
                <a:cs typeface="+mn-cs"/>
              </a:rPr>
              <a:t> is all of the activities that make a software system available for use.</a:t>
            </a:r>
          </a:p>
          <a:p>
            <a:r>
              <a:rPr lang="nl-BE" sz="1200" b="0" i="0" kern="1200" dirty="0">
                <a:solidFill>
                  <a:schemeClr val="tx1"/>
                </a:solidFill>
                <a:effectLst/>
                <a:latin typeface="+mn-lt"/>
                <a:ea typeface="+mn-ea"/>
                <a:cs typeface="+mn-cs"/>
              </a:rPr>
              <a:t>The general deployment process consists of several interrelated activities with possible transitions between them. These activities can occur at the producer side or at the consumer side or both. Because every software system is unique, the precise processes or procedures within each activity can hardly be defined. Therefore, "deployment" should be interpreted as a general process that has to be customized according to specific requirements or characteristics.</a:t>
            </a:r>
          </a:p>
          <a:p>
            <a:endParaRPr lang="nl-BE" sz="1200" b="0" i="0" kern="1200" dirty="0">
              <a:solidFill>
                <a:schemeClr val="tx1"/>
              </a:solidFill>
              <a:effectLst/>
              <a:latin typeface="+mn-lt"/>
              <a:ea typeface="+mn-ea"/>
              <a:cs typeface="+mn-cs"/>
            </a:endParaRPr>
          </a:p>
          <a:p>
            <a:r>
              <a:rPr lang="nl-BE" sz="1200" b="0" i="0" kern="1200" dirty="0">
                <a:solidFill>
                  <a:schemeClr val="tx1"/>
                </a:solidFill>
                <a:effectLst/>
                <a:latin typeface="+mn-lt"/>
                <a:ea typeface="+mn-ea"/>
                <a:cs typeface="+mn-cs"/>
              </a:rPr>
              <a:t>Initiële installatie kan adhv installatie bestanden op cd, usb-sick,… maar kan ook via image, aan te raden voor meerdere identiele installaties.</a:t>
            </a:r>
          </a:p>
          <a:p>
            <a:endParaRPr lang="nl-BE" sz="1200" b="0" i="0" kern="1200" dirty="0">
              <a:solidFill>
                <a:schemeClr val="tx1"/>
              </a:solidFill>
              <a:effectLst/>
              <a:latin typeface="+mn-lt"/>
              <a:ea typeface="+mn-ea"/>
              <a:cs typeface="+mn-cs"/>
            </a:endParaRPr>
          </a:p>
          <a:p>
            <a:r>
              <a:rPr lang="nl-BE" sz="1200" b="0" i="0" kern="1200" dirty="0">
                <a:solidFill>
                  <a:schemeClr val="tx1"/>
                </a:solidFill>
                <a:effectLst/>
                <a:latin typeface="+mn-lt"/>
                <a:ea typeface="+mn-ea"/>
                <a:cs typeface="+mn-cs"/>
              </a:rPr>
              <a:t>Tools bijv. clonezilla, PDQ Deploy, Intune (autopilot),…</a:t>
            </a:r>
          </a:p>
        </p:txBody>
      </p:sp>
      <p:sp>
        <p:nvSpPr>
          <p:cNvPr id="4" name="Tijdelijke aanduiding voor dianummer 3"/>
          <p:cNvSpPr>
            <a:spLocks noGrp="1"/>
          </p:cNvSpPr>
          <p:nvPr>
            <p:ph type="sldNum" sz="quarter" idx="5"/>
          </p:nvPr>
        </p:nvSpPr>
        <p:spPr/>
        <p:txBody>
          <a:bodyPr/>
          <a:lstStyle/>
          <a:p>
            <a:fld id="{B2F8FD69-9FAE-3C4D-B1B3-3B9B2F5C5B55}" type="slidenum">
              <a:rPr lang="nl-NL" smtClean="0"/>
              <a:t>23</a:t>
            </a:fld>
            <a:endParaRPr lang="nl-NL"/>
          </a:p>
        </p:txBody>
      </p:sp>
      <p:sp>
        <p:nvSpPr>
          <p:cNvPr id="5" name="Tijdelijke aanduiding voor voettekst 4">
            <a:extLst>
              <a:ext uri="{FF2B5EF4-FFF2-40B4-BE49-F238E27FC236}">
                <a16:creationId xmlns:a16="http://schemas.microsoft.com/office/drawing/2014/main" id="{4F3033ED-B182-9345-9634-6BC1AE29C4CB}"/>
              </a:ext>
            </a:extLst>
          </p:cNvPr>
          <p:cNvSpPr>
            <a:spLocks noGrp="1"/>
          </p:cNvSpPr>
          <p:nvPr>
            <p:ph type="ftr" sz="quarter" idx="4"/>
          </p:nvPr>
        </p:nvSpPr>
        <p:spPr/>
        <p:txBody>
          <a:bodyPr/>
          <a:lstStyle/>
          <a:p>
            <a:r>
              <a:rPr lang="nl-NL"/>
              <a:t>ICT-Beleid - Bertien Boon</a:t>
            </a:r>
          </a:p>
        </p:txBody>
      </p:sp>
    </p:spTree>
    <p:extLst>
      <p:ext uri="{BB962C8B-B14F-4D97-AF65-F5344CB8AC3E}">
        <p14:creationId xmlns:p14="http://schemas.microsoft.com/office/powerpoint/2010/main" val="351455331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Inhoud</a:t>
            </a:r>
            <a:r>
              <a:rPr lang="en-US" dirty="0"/>
              <a:t> &amp; </a:t>
            </a:r>
            <a:r>
              <a:rPr lang="en-US" dirty="0" err="1"/>
              <a:t>toep</a:t>
            </a:r>
            <a:endParaRPr lang="en-US" dirty="0"/>
          </a:p>
          <a:p>
            <a:r>
              <a:rPr lang="en-US" dirty="0" err="1"/>
              <a:t>Keuze</a:t>
            </a:r>
            <a:r>
              <a:rPr lang="en-US" dirty="0"/>
              <a:t> </a:t>
            </a:r>
            <a:r>
              <a:rPr lang="en-US" dirty="0" err="1"/>
              <a:t>voor</a:t>
            </a:r>
            <a:r>
              <a:rPr lang="en-US" dirty="0"/>
              <a:t> </a:t>
            </a:r>
            <a:r>
              <a:rPr lang="en-US" dirty="0" err="1"/>
              <a:t>microsoft</a:t>
            </a:r>
            <a:r>
              <a:rPr lang="en-US" dirty="0"/>
              <a:t> </a:t>
            </a:r>
            <a:r>
              <a:rPr lang="en-US" dirty="0" err="1"/>
              <a:t>producten</a:t>
            </a:r>
            <a:r>
              <a:rPr lang="en-US" dirty="0"/>
              <a:t>: consistent </a:t>
            </a:r>
            <a:r>
              <a:rPr lang="en-US" dirty="0" err="1"/>
              <a:t>en</a:t>
            </a:r>
            <a:r>
              <a:rPr lang="en-US" dirty="0"/>
              <a:t> </a:t>
            </a:r>
            <a:r>
              <a:rPr lang="en-US" dirty="0" err="1"/>
              <a:t>voor</a:t>
            </a:r>
            <a:r>
              <a:rPr lang="en-US" dirty="0"/>
              <a:t> de hele school</a:t>
            </a:r>
            <a:endParaRPr dirty="0"/>
          </a:p>
          <a:p>
            <a:r>
              <a:rPr lang="en-US" dirty="0" err="1"/>
              <a:t>Maak</a:t>
            </a:r>
            <a:r>
              <a:rPr lang="en-US" dirty="0"/>
              <a:t> </a:t>
            </a:r>
            <a:r>
              <a:rPr lang="en-US" dirty="0" err="1"/>
              <a:t>een</a:t>
            </a:r>
            <a:r>
              <a:rPr lang="en-US" dirty="0"/>
              <a:t> </a:t>
            </a:r>
            <a:r>
              <a:rPr lang="en-US" dirty="0" err="1"/>
              <a:t>keuze</a:t>
            </a:r>
            <a:r>
              <a:rPr lang="en-US" dirty="0"/>
              <a:t>: </a:t>
            </a:r>
            <a:r>
              <a:rPr lang="en-US" dirty="0" err="1"/>
              <a:t>houd</a:t>
            </a:r>
            <a:r>
              <a:rPr lang="en-US" dirty="0"/>
              <a:t> de </a:t>
            </a:r>
            <a:r>
              <a:rPr lang="en-US" dirty="0" err="1"/>
              <a:t>dingen</a:t>
            </a:r>
            <a:r>
              <a:rPr lang="en-US" dirty="0"/>
              <a:t> </a:t>
            </a:r>
            <a:r>
              <a:rPr lang="en-US" dirty="0" err="1"/>
              <a:t>eenvoudig</a:t>
            </a:r>
            <a:r>
              <a:rPr lang="en-US" dirty="0"/>
              <a:t> </a:t>
            </a:r>
            <a:r>
              <a:rPr lang="en-US" dirty="0" err="1"/>
              <a:t>voor</a:t>
            </a:r>
            <a:r>
              <a:rPr lang="en-US" dirty="0"/>
              <a:t> </a:t>
            </a:r>
            <a:r>
              <a:rPr lang="en-US" dirty="0" err="1"/>
              <a:t>leerkrachten</a:t>
            </a:r>
            <a:r>
              <a:rPr lang="en-US" dirty="0"/>
              <a:t>: </a:t>
            </a:r>
            <a:r>
              <a:rPr lang="en-US" dirty="0" err="1"/>
              <a:t>beperk</a:t>
            </a:r>
            <a:r>
              <a:rPr lang="en-US" dirty="0"/>
              <a:t> het </a:t>
            </a:r>
            <a:r>
              <a:rPr lang="en-US" dirty="0" err="1"/>
              <a:t>aantal</a:t>
            </a:r>
            <a:r>
              <a:rPr lang="en-US" dirty="0"/>
              <a:t> </a:t>
            </a:r>
            <a:r>
              <a:rPr lang="en-US" dirty="0" err="1"/>
              <a:t>platformen</a:t>
            </a:r>
            <a:r>
              <a:rPr lang="en-US" dirty="0"/>
              <a:t>. In de </a:t>
            </a:r>
            <a:r>
              <a:rPr lang="en-US" dirty="0" err="1"/>
              <a:t>praktijk</a:t>
            </a:r>
            <a:r>
              <a:rPr lang="en-US" dirty="0"/>
              <a:t> </a:t>
            </a:r>
            <a:r>
              <a:rPr lang="en-US" dirty="0" err="1"/>
              <a:t>wil</a:t>
            </a:r>
            <a:r>
              <a:rPr lang="en-US" dirty="0"/>
              <a:t> </a:t>
            </a:r>
            <a:r>
              <a:rPr lang="en-US" dirty="0" err="1"/>
              <a:t>dat</a:t>
            </a:r>
            <a:r>
              <a:rPr lang="en-US" dirty="0"/>
              <a:t> </a:t>
            </a:r>
            <a:r>
              <a:rPr lang="en-US" dirty="0" err="1"/>
              <a:t>zeggen</a:t>
            </a:r>
            <a:r>
              <a:rPr lang="en-US" dirty="0"/>
              <a:t> </a:t>
            </a:r>
            <a:r>
              <a:rPr lang="en-US" dirty="0" err="1"/>
              <a:t>ga</a:t>
            </a:r>
            <a:r>
              <a:rPr lang="en-US" dirty="0"/>
              <a:t> </a:t>
            </a:r>
            <a:r>
              <a:rPr lang="en-US" dirty="0" err="1"/>
              <a:t>voor</a:t>
            </a:r>
            <a:r>
              <a:rPr lang="en-US" dirty="0"/>
              <a:t> OF google OF </a:t>
            </a:r>
            <a:r>
              <a:rPr lang="en-US" dirty="0" err="1"/>
              <a:t>microsoft</a:t>
            </a:r>
            <a:r>
              <a:rPr lang="en-US" dirty="0"/>
              <a:t>.</a:t>
            </a:r>
          </a:p>
        </p:txBody>
      </p:sp>
      <p:sp>
        <p:nvSpPr>
          <p:cNvPr id="4" name="Slide Number Placeholder 3"/>
          <p:cNvSpPr>
            <a:spLocks noGrp="1"/>
          </p:cNvSpPr>
          <p:nvPr>
            <p:ph type="sldNum" sz="quarter" idx="10"/>
          </p:nvPr>
        </p:nvSpPr>
        <p:spPr/>
        <p:txBody>
          <a:bodyPr/>
          <a:lstStyle/>
          <a:p>
            <a:fld id="{DEFB778E-26CF-4F14-BDB6-E8381FDD831A}" type="slidenum">
              <a:rPr lang="nl-NL"/>
              <a:t>24</a:t>
            </a:fld>
            <a:endParaRPr lang="nl-NL"/>
          </a:p>
        </p:txBody>
      </p:sp>
      <p:sp>
        <p:nvSpPr>
          <p:cNvPr id="5" name="Tijdelijke aanduiding voor voettekst 4">
            <a:extLst>
              <a:ext uri="{FF2B5EF4-FFF2-40B4-BE49-F238E27FC236}">
                <a16:creationId xmlns:a16="http://schemas.microsoft.com/office/drawing/2014/main" id="{1366488C-4806-9A44-99D9-2C40289DBEE3}"/>
              </a:ext>
            </a:extLst>
          </p:cNvPr>
          <p:cNvSpPr>
            <a:spLocks noGrp="1"/>
          </p:cNvSpPr>
          <p:nvPr>
            <p:ph type="ftr" sz="quarter" idx="4"/>
          </p:nvPr>
        </p:nvSpPr>
        <p:spPr/>
        <p:txBody>
          <a:bodyPr/>
          <a:lstStyle/>
          <a:p>
            <a:r>
              <a:rPr lang="nl-NL"/>
              <a:t>ICT-Beleid - Bertien Boon</a:t>
            </a:r>
          </a:p>
        </p:txBody>
      </p:sp>
    </p:spTree>
    <p:extLst>
      <p:ext uri="{BB962C8B-B14F-4D97-AF65-F5344CB8AC3E}">
        <p14:creationId xmlns:p14="http://schemas.microsoft.com/office/powerpoint/2010/main" val="225390948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10"/>
          </p:nvPr>
        </p:nvSpPr>
        <p:spPr/>
        <p:txBody>
          <a:bodyPr/>
          <a:lstStyle/>
          <a:p>
            <a:fld id="{B2F8FD69-9FAE-3C4D-B1B3-3B9B2F5C5B55}" type="slidenum">
              <a:rPr lang="nl-NL" smtClean="0"/>
              <a:t>25</a:t>
            </a:fld>
            <a:endParaRPr lang="nl-NL"/>
          </a:p>
        </p:txBody>
      </p:sp>
      <p:sp>
        <p:nvSpPr>
          <p:cNvPr id="5" name="Tijdelijke aanduiding voor voettekst 4">
            <a:extLst>
              <a:ext uri="{FF2B5EF4-FFF2-40B4-BE49-F238E27FC236}">
                <a16:creationId xmlns:a16="http://schemas.microsoft.com/office/drawing/2014/main" id="{361659EA-E834-C34E-BA9F-E81B5D034BBD}"/>
              </a:ext>
            </a:extLst>
          </p:cNvPr>
          <p:cNvSpPr>
            <a:spLocks noGrp="1"/>
          </p:cNvSpPr>
          <p:nvPr>
            <p:ph type="ftr" sz="quarter" idx="4"/>
          </p:nvPr>
        </p:nvSpPr>
        <p:spPr/>
        <p:txBody>
          <a:bodyPr/>
          <a:lstStyle/>
          <a:p>
            <a:r>
              <a:rPr lang="nl-NL"/>
              <a:t>ICT-Beleid - Bertien Boon</a:t>
            </a:r>
          </a:p>
        </p:txBody>
      </p:sp>
    </p:spTree>
    <p:extLst>
      <p:ext uri="{BB962C8B-B14F-4D97-AF65-F5344CB8AC3E}">
        <p14:creationId xmlns:p14="http://schemas.microsoft.com/office/powerpoint/2010/main" val="370067001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Automatiseer de aanmaak van alle soorten gebruikersaccounts voor leerlingen, ouders, personeel.</a:t>
            </a:r>
          </a:p>
          <a:p>
            <a:r>
              <a:rPr lang="nl-NL" dirty="0"/>
              <a:t>Zorg voor SSO, in zo ver mogelijk.</a:t>
            </a:r>
          </a:p>
          <a:p>
            <a:r>
              <a:rPr lang="nl-NL" dirty="0"/>
              <a:t>Zorg dat </a:t>
            </a:r>
            <a:r>
              <a:rPr lang="nl-NL" dirty="0" err="1"/>
              <a:t>adminisratief</a:t>
            </a:r>
            <a:r>
              <a:rPr lang="nl-NL" dirty="0"/>
              <a:t> medewerkers deze taak kunnen uitvoeren zonder technische kennis. (ook wachtwoord reset en afdruk brief).</a:t>
            </a:r>
          </a:p>
        </p:txBody>
      </p:sp>
      <p:sp>
        <p:nvSpPr>
          <p:cNvPr id="4" name="Tijdelijke aanduiding voor dianummer 3"/>
          <p:cNvSpPr>
            <a:spLocks noGrp="1"/>
          </p:cNvSpPr>
          <p:nvPr>
            <p:ph type="sldNum" sz="quarter" idx="10"/>
          </p:nvPr>
        </p:nvSpPr>
        <p:spPr/>
        <p:txBody>
          <a:bodyPr/>
          <a:lstStyle/>
          <a:p>
            <a:fld id="{DEFB778E-26CF-4F14-BDB6-E8381FDD831A}" type="slidenum">
              <a:rPr lang="nl-NL" smtClean="0"/>
              <a:t>26</a:t>
            </a:fld>
            <a:endParaRPr lang="nl-NL"/>
          </a:p>
        </p:txBody>
      </p:sp>
      <p:sp>
        <p:nvSpPr>
          <p:cNvPr id="5" name="Tijdelijke aanduiding voor voettekst 4">
            <a:extLst>
              <a:ext uri="{FF2B5EF4-FFF2-40B4-BE49-F238E27FC236}">
                <a16:creationId xmlns:a16="http://schemas.microsoft.com/office/drawing/2014/main" id="{798BFAD8-3BD2-124B-89EB-DF01096744FD}"/>
              </a:ext>
            </a:extLst>
          </p:cNvPr>
          <p:cNvSpPr>
            <a:spLocks noGrp="1"/>
          </p:cNvSpPr>
          <p:nvPr>
            <p:ph type="ftr" sz="quarter" idx="4"/>
          </p:nvPr>
        </p:nvSpPr>
        <p:spPr/>
        <p:txBody>
          <a:bodyPr/>
          <a:lstStyle/>
          <a:p>
            <a:r>
              <a:rPr lang="nl-NL"/>
              <a:t>ICT-Beleid - Bertien Boon</a:t>
            </a:r>
          </a:p>
        </p:txBody>
      </p:sp>
    </p:spTree>
    <p:extLst>
      <p:ext uri="{BB962C8B-B14F-4D97-AF65-F5344CB8AC3E}">
        <p14:creationId xmlns:p14="http://schemas.microsoft.com/office/powerpoint/2010/main" val="224986047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10"/>
          </p:nvPr>
        </p:nvSpPr>
        <p:spPr/>
        <p:txBody>
          <a:bodyPr/>
          <a:lstStyle/>
          <a:p>
            <a:fld id="{B2F8FD69-9FAE-3C4D-B1B3-3B9B2F5C5B55}" type="slidenum">
              <a:rPr lang="nl-NL" smtClean="0"/>
              <a:t>27</a:t>
            </a:fld>
            <a:endParaRPr lang="nl-NL"/>
          </a:p>
        </p:txBody>
      </p:sp>
      <p:sp>
        <p:nvSpPr>
          <p:cNvPr id="5" name="Tijdelijke aanduiding voor voettekst 4">
            <a:extLst>
              <a:ext uri="{FF2B5EF4-FFF2-40B4-BE49-F238E27FC236}">
                <a16:creationId xmlns:a16="http://schemas.microsoft.com/office/drawing/2014/main" id="{9BFFF67D-D97F-434A-BB11-DDBCE0641E39}"/>
              </a:ext>
            </a:extLst>
          </p:cNvPr>
          <p:cNvSpPr>
            <a:spLocks noGrp="1"/>
          </p:cNvSpPr>
          <p:nvPr>
            <p:ph type="ftr" sz="quarter" idx="4"/>
          </p:nvPr>
        </p:nvSpPr>
        <p:spPr/>
        <p:txBody>
          <a:bodyPr/>
          <a:lstStyle/>
          <a:p>
            <a:r>
              <a:rPr lang="nl-NL"/>
              <a:t>ICT-Beleid - Bertien Boon</a:t>
            </a:r>
          </a:p>
        </p:txBody>
      </p:sp>
    </p:spTree>
    <p:extLst>
      <p:ext uri="{BB962C8B-B14F-4D97-AF65-F5344CB8AC3E}">
        <p14:creationId xmlns:p14="http://schemas.microsoft.com/office/powerpoint/2010/main" val="165266757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Kosten voor de school: wifi</a:t>
            </a:r>
          </a:p>
          <a:p>
            <a:r>
              <a:rPr lang="nl-BE" dirty="0"/>
              <a:t>Leerkrachtenlaptops</a:t>
            </a:r>
          </a:p>
        </p:txBody>
      </p:sp>
      <p:sp>
        <p:nvSpPr>
          <p:cNvPr id="4" name="Tijdelijke aanduiding voor dianummer 3"/>
          <p:cNvSpPr>
            <a:spLocks noGrp="1"/>
          </p:cNvSpPr>
          <p:nvPr>
            <p:ph type="sldNum" sz="quarter" idx="10"/>
          </p:nvPr>
        </p:nvSpPr>
        <p:spPr/>
        <p:txBody>
          <a:bodyPr/>
          <a:lstStyle/>
          <a:p>
            <a:fld id="{B2F8FD69-9FAE-3C4D-B1B3-3B9B2F5C5B55}" type="slidenum">
              <a:rPr lang="nl-NL" smtClean="0"/>
              <a:t>28</a:t>
            </a:fld>
            <a:endParaRPr lang="nl-NL"/>
          </a:p>
        </p:txBody>
      </p:sp>
      <p:sp>
        <p:nvSpPr>
          <p:cNvPr id="5" name="Tijdelijke aanduiding voor voettekst 4">
            <a:extLst>
              <a:ext uri="{FF2B5EF4-FFF2-40B4-BE49-F238E27FC236}">
                <a16:creationId xmlns:a16="http://schemas.microsoft.com/office/drawing/2014/main" id="{025724BF-2087-3E47-ADD0-F630C47365B9}"/>
              </a:ext>
            </a:extLst>
          </p:cNvPr>
          <p:cNvSpPr>
            <a:spLocks noGrp="1"/>
          </p:cNvSpPr>
          <p:nvPr>
            <p:ph type="ftr" sz="quarter" idx="4"/>
          </p:nvPr>
        </p:nvSpPr>
        <p:spPr/>
        <p:txBody>
          <a:bodyPr/>
          <a:lstStyle/>
          <a:p>
            <a:r>
              <a:rPr lang="nl-NL"/>
              <a:t>ICT-Beleid - Bertien Boon</a:t>
            </a:r>
          </a:p>
        </p:txBody>
      </p:sp>
    </p:spTree>
    <p:extLst>
      <p:ext uri="{BB962C8B-B14F-4D97-AF65-F5344CB8AC3E}">
        <p14:creationId xmlns:p14="http://schemas.microsoft.com/office/powerpoint/2010/main" val="428152215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Tip: werken met scenario’s, op basis daarvan gepast toestel kiezen. (werkvormen)</a:t>
            </a:r>
          </a:p>
        </p:txBody>
      </p:sp>
      <p:sp>
        <p:nvSpPr>
          <p:cNvPr id="4" name="Tijdelijke aanduiding voor dianummer 3"/>
          <p:cNvSpPr>
            <a:spLocks noGrp="1"/>
          </p:cNvSpPr>
          <p:nvPr>
            <p:ph type="sldNum" sz="quarter" idx="5"/>
          </p:nvPr>
        </p:nvSpPr>
        <p:spPr/>
        <p:txBody>
          <a:bodyPr/>
          <a:lstStyle/>
          <a:p>
            <a:fld id="{B2F8FD69-9FAE-3C4D-B1B3-3B9B2F5C5B55}" type="slidenum">
              <a:rPr lang="nl-NL" smtClean="0"/>
              <a:t>29</a:t>
            </a:fld>
            <a:endParaRPr lang="nl-NL"/>
          </a:p>
        </p:txBody>
      </p:sp>
      <p:sp>
        <p:nvSpPr>
          <p:cNvPr id="5" name="Tijdelijke aanduiding voor voettekst 4">
            <a:extLst>
              <a:ext uri="{FF2B5EF4-FFF2-40B4-BE49-F238E27FC236}">
                <a16:creationId xmlns:a16="http://schemas.microsoft.com/office/drawing/2014/main" id="{B77EBFCA-A9B9-EA46-B367-D65DF4445F66}"/>
              </a:ext>
            </a:extLst>
          </p:cNvPr>
          <p:cNvSpPr>
            <a:spLocks noGrp="1"/>
          </p:cNvSpPr>
          <p:nvPr>
            <p:ph type="ftr" sz="quarter" idx="4"/>
          </p:nvPr>
        </p:nvSpPr>
        <p:spPr/>
        <p:txBody>
          <a:bodyPr/>
          <a:lstStyle/>
          <a:p>
            <a:r>
              <a:rPr lang="nl-NL"/>
              <a:t>ICT-Beleid - Bertien Boon</a:t>
            </a:r>
          </a:p>
        </p:txBody>
      </p:sp>
    </p:spTree>
    <p:extLst>
      <p:ext uri="{BB962C8B-B14F-4D97-AF65-F5344CB8AC3E}">
        <p14:creationId xmlns:p14="http://schemas.microsoft.com/office/powerpoint/2010/main" val="10636297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B2F8FD69-9FAE-3C4D-B1B3-3B9B2F5C5B55}" type="slidenum">
              <a:rPr lang="nl-NL" smtClean="0"/>
              <a:t>3</a:t>
            </a:fld>
            <a:endParaRPr lang="nl-NL"/>
          </a:p>
        </p:txBody>
      </p:sp>
      <p:sp>
        <p:nvSpPr>
          <p:cNvPr id="5" name="Tijdelijke aanduiding voor voettekst 4">
            <a:extLst>
              <a:ext uri="{FF2B5EF4-FFF2-40B4-BE49-F238E27FC236}">
                <a16:creationId xmlns:a16="http://schemas.microsoft.com/office/drawing/2014/main" id="{FAD6DEED-6D8A-AF40-90BB-21DEA50E33F4}"/>
              </a:ext>
            </a:extLst>
          </p:cNvPr>
          <p:cNvSpPr>
            <a:spLocks noGrp="1"/>
          </p:cNvSpPr>
          <p:nvPr>
            <p:ph type="ftr" sz="quarter" idx="4"/>
          </p:nvPr>
        </p:nvSpPr>
        <p:spPr/>
        <p:txBody>
          <a:bodyPr/>
          <a:lstStyle/>
          <a:p>
            <a:r>
              <a:rPr lang="nl-NL"/>
              <a:t>ICT-Beleid - Bertien Boon</a:t>
            </a:r>
          </a:p>
        </p:txBody>
      </p:sp>
    </p:spTree>
    <p:extLst>
      <p:ext uri="{BB962C8B-B14F-4D97-AF65-F5344CB8AC3E}">
        <p14:creationId xmlns:p14="http://schemas.microsoft.com/office/powerpoint/2010/main" val="362678639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BERTIEN</a:t>
            </a:r>
          </a:p>
          <a:p>
            <a:endParaRPr lang="en-US" dirty="0"/>
          </a:p>
          <a:p>
            <a:r>
              <a:rPr lang="en-US" dirty="0" err="1"/>
              <a:t>Keuze</a:t>
            </a:r>
            <a:r>
              <a:rPr lang="en-US" baseline="0" dirty="0"/>
              <a:t> </a:t>
            </a:r>
            <a:r>
              <a:rPr lang="en-US" baseline="0" dirty="0" err="1"/>
              <a:t>voor</a:t>
            </a:r>
            <a:r>
              <a:rPr lang="en-US" baseline="0" dirty="0"/>
              <a:t> BYOD is de </a:t>
            </a:r>
            <a:r>
              <a:rPr lang="en-US" baseline="0" dirty="0" err="1"/>
              <a:t>grootste</a:t>
            </a:r>
            <a:r>
              <a:rPr lang="en-US" baseline="0" dirty="0"/>
              <a:t> </a:t>
            </a:r>
            <a:r>
              <a:rPr lang="en-US" baseline="0" dirty="0" err="1"/>
              <a:t>stap</a:t>
            </a:r>
            <a:r>
              <a:rPr lang="en-US" baseline="0" dirty="0"/>
              <a:t>. </a:t>
            </a:r>
            <a:r>
              <a:rPr lang="en-US" baseline="0" dirty="0" err="1"/>
              <a:t>Heeft</a:t>
            </a:r>
            <a:r>
              <a:rPr lang="en-US" baseline="0" dirty="0"/>
              <a:t> </a:t>
            </a:r>
            <a:r>
              <a:rPr lang="en-US" baseline="0" dirty="0" err="1"/>
              <a:t>vele</a:t>
            </a:r>
            <a:r>
              <a:rPr lang="en-US" baseline="0" dirty="0"/>
              <a:t> </a:t>
            </a:r>
            <a:r>
              <a:rPr lang="en-US" baseline="0" dirty="0" err="1"/>
              <a:t>voordelen</a:t>
            </a:r>
            <a:r>
              <a:rPr lang="en-US" baseline="0" dirty="0"/>
              <a:t>:</a:t>
            </a:r>
          </a:p>
          <a:p>
            <a:endParaRPr lang="en-US" dirty="0"/>
          </a:p>
          <a:p>
            <a:r>
              <a:rPr lang="en-US" dirty="0"/>
              <a:t>Laptop is </a:t>
            </a:r>
            <a:r>
              <a:rPr lang="en-US" dirty="0" err="1"/>
              <a:t>een</a:t>
            </a:r>
            <a:r>
              <a:rPr lang="en-US" dirty="0"/>
              <a:t> </a:t>
            </a:r>
            <a:r>
              <a:rPr lang="en-US" dirty="0" err="1"/>
              <a:t>middel</a:t>
            </a:r>
            <a:r>
              <a:rPr lang="en-US" dirty="0"/>
              <a:t> </a:t>
            </a:r>
            <a:r>
              <a:rPr lang="en-US" dirty="0" err="1"/>
              <a:t>dat</a:t>
            </a:r>
            <a:r>
              <a:rPr lang="en-US" dirty="0"/>
              <a:t> </a:t>
            </a:r>
            <a:r>
              <a:rPr lang="en-US" dirty="0" err="1"/>
              <a:t>ter</a:t>
            </a:r>
            <a:r>
              <a:rPr lang="en-US" dirty="0"/>
              <a:t> </a:t>
            </a:r>
            <a:r>
              <a:rPr lang="en-US" dirty="0" err="1"/>
              <a:t>beschikking</a:t>
            </a:r>
            <a:r>
              <a:rPr lang="en-US" dirty="0"/>
              <a:t> </a:t>
            </a:r>
            <a:r>
              <a:rPr lang="en-US" dirty="0" err="1"/>
              <a:t>staat</a:t>
            </a:r>
            <a:r>
              <a:rPr lang="en-US" dirty="0"/>
              <a:t>: </a:t>
            </a:r>
            <a:r>
              <a:rPr lang="en-US" dirty="0" err="1"/>
              <a:t>geen</a:t>
            </a:r>
            <a:r>
              <a:rPr lang="en-US" dirty="0"/>
              <a:t> </a:t>
            </a:r>
            <a:r>
              <a:rPr lang="en-US" dirty="0" err="1"/>
              <a:t>noodzaak</a:t>
            </a:r>
            <a:r>
              <a:rPr lang="en-US" dirty="0"/>
              <a:t> om </a:t>
            </a:r>
            <a:r>
              <a:rPr lang="en-US" dirty="0" err="1"/>
              <a:t>een</a:t>
            </a:r>
            <a:r>
              <a:rPr lang="en-US" dirty="0"/>
              <a:t> </a:t>
            </a:r>
            <a:r>
              <a:rPr lang="en-US" dirty="0" err="1"/>
              <a:t>computerlokaal</a:t>
            </a:r>
            <a:r>
              <a:rPr lang="en-US" dirty="0"/>
              <a:t> </a:t>
            </a:r>
            <a:r>
              <a:rPr lang="en-US" dirty="0" err="1"/>
              <a:t>te</a:t>
            </a:r>
            <a:r>
              <a:rPr lang="en-US" dirty="0"/>
              <a:t> </a:t>
            </a:r>
            <a:r>
              <a:rPr lang="en-US" dirty="0" err="1"/>
              <a:t>reserveren</a:t>
            </a:r>
            <a:r>
              <a:rPr lang="en-US" dirty="0"/>
              <a:t> </a:t>
            </a:r>
            <a:r>
              <a:rPr lang="en-US" dirty="0" err="1"/>
              <a:t>en</a:t>
            </a:r>
            <a:r>
              <a:rPr lang="en-US" dirty="0"/>
              <a:t> dan zo </a:t>
            </a:r>
            <a:r>
              <a:rPr lang="en-US" dirty="0" err="1"/>
              <a:t>veel</a:t>
            </a:r>
            <a:r>
              <a:rPr lang="en-US" dirty="0"/>
              <a:t> </a:t>
            </a:r>
            <a:r>
              <a:rPr lang="en-US" dirty="0" err="1"/>
              <a:t>mogelijk</a:t>
            </a:r>
            <a:r>
              <a:rPr lang="en-US" dirty="0"/>
              <a:t> ICT in </a:t>
            </a:r>
            <a:r>
              <a:rPr lang="en-US" dirty="0" err="1"/>
              <a:t>een</a:t>
            </a:r>
            <a:r>
              <a:rPr lang="en-US" dirty="0"/>
              <a:t> les </a:t>
            </a:r>
            <a:r>
              <a:rPr lang="en-US" dirty="0" err="1"/>
              <a:t>te</a:t>
            </a:r>
            <a:r>
              <a:rPr lang="en-US" dirty="0"/>
              <a:t> </a:t>
            </a:r>
            <a:r>
              <a:rPr lang="en-US" dirty="0" err="1"/>
              <a:t>steken</a:t>
            </a:r>
            <a:r>
              <a:rPr lang="en-US" dirty="0"/>
              <a:t>.</a:t>
            </a:r>
          </a:p>
          <a:p>
            <a:r>
              <a:rPr lang="en-US" dirty="0" err="1"/>
              <a:t>Hogere</a:t>
            </a:r>
            <a:r>
              <a:rPr lang="en-US" dirty="0"/>
              <a:t> </a:t>
            </a:r>
            <a:r>
              <a:rPr lang="en-US" dirty="0" err="1"/>
              <a:t>betrokkenheid</a:t>
            </a:r>
            <a:r>
              <a:rPr lang="en-US" dirty="0"/>
              <a:t> van de </a:t>
            </a:r>
            <a:r>
              <a:rPr lang="en-US" dirty="0" err="1"/>
              <a:t>leerling</a:t>
            </a:r>
            <a:r>
              <a:rPr lang="en-US" dirty="0"/>
              <a:t> met het eigen </a:t>
            </a:r>
            <a:r>
              <a:rPr lang="en-US" dirty="0" err="1"/>
              <a:t>toestel</a:t>
            </a:r>
            <a:r>
              <a:rPr lang="en-US" dirty="0"/>
              <a:t>: </a:t>
            </a:r>
            <a:r>
              <a:rPr lang="en-US" dirty="0" err="1"/>
              <a:t>draagt</a:t>
            </a:r>
            <a:r>
              <a:rPr lang="en-US" dirty="0"/>
              <a:t> </a:t>
            </a:r>
            <a:r>
              <a:rPr lang="en-US" dirty="0" err="1"/>
              <a:t>er</a:t>
            </a:r>
            <a:r>
              <a:rPr lang="en-US" dirty="0"/>
              <a:t> </a:t>
            </a:r>
            <a:r>
              <a:rPr lang="en-US" dirty="0" err="1"/>
              <a:t>beter</a:t>
            </a:r>
            <a:r>
              <a:rPr lang="en-US" dirty="0"/>
              <a:t> </a:t>
            </a:r>
            <a:r>
              <a:rPr lang="en-US" dirty="0" err="1"/>
              <a:t>zorg</a:t>
            </a:r>
            <a:r>
              <a:rPr lang="en-US" dirty="0"/>
              <a:t> </a:t>
            </a:r>
            <a:r>
              <a:rPr lang="en-US" dirty="0" err="1"/>
              <a:t>voor</a:t>
            </a:r>
            <a:r>
              <a:rPr lang="en-US" dirty="0"/>
              <a:t> (</a:t>
            </a:r>
            <a:r>
              <a:rPr lang="en-US" dirty="0" err="1"/>
              <a:t>zowel</a:t>
            </a:r>
            <a:r>
              <a:rPr lang="en-US" dirty="0"/>
              <a:t> hardware </a:t>
            </a:r>
            <a:r>
              <a:rPr lang="en-US" dirty="0" err="1"/>
              <a:t>als</a:t>
            </a:r>
            <a:r>
              <a:rPr lang="en-US" dirty="0"/>
              <a:t> software)</a:t>
            </a:r>
          </a:p>
          <a:p>
            <a:r>
              <a:rPr lang="en-US" dirty="0"/>
              <a:t>De laptop </a:t>
            </a:r>
            <a:r>
              <a:rPr lang="en-US" dirty="0" err="1"/>
              <a:t>doet</a:t>
            </a:r>
            <a:r>
              <a:rPr lang="en-US" dirty="0"/>
              <a:t> </a:t>
            </a:r>
            <a:r>
              <a:rPr lang="en-US" dirty="0" err="1"/>
              <a:t>dienst</a:t>
            </a:r>
            <a:r>
              <a:rPr lang="en-US" dirty="0"/>
              <a:t> </a:t>
            </a:r>
            <a:r>
              <a:rPr lang="en-US" dirty="0" err="1"/>
              <a:t>als</a:t>
            </a:r>
            <a:r>
              <a:rPr lang="en-US" dirty="0"/>
              <a:t>  </a:t>
            </a:r>
            <a:r>
              <a:rPr lang="en-US" dirty="0" err="1"/>
              <a:t>communicatiemiddel</a:t>
            </a:r>
            <a:r>
              <a:rPr lang="en-US" dirty="0"/>
              <a:t>; </a:t>
            </a:r>
            <a:r>
              <a:rPr lang="en-US" dirty="0" err="1"/>
              <a:t>ook</a:t>
            </a:r>
            <a:r>
              <a:rPr lang="en-US" dirty="0"/>
              <a:t> </a:t>
            </a:r>
            <a:r>
              <a:rPr lang="en-US" dirty="0" err="1"/>
              <a:t>thuis</a:t>
            </a:r>
            <a:r>
              <a:rPr lang="en-US" dirty="0"/>
              <a:t>. =&gt; </a:t>
            </a:r>
            <a:r>
              <a:rPr lang="en-US" dirty="0" err="1"/>
              <a:t>zorg</a:t>
            </a:r>
            <a:r>
              <a:rPr lang="en-US" dirty="0"/>
              <a:t> </a:t>
            </a:r>
            <a:r>
              <a:rPr lang="en-US" dirty="0" err="1"/>
              <a:t>er</a:t>
            </a:r>
            <a:r>
              <a:rPr lang="en-US" dirty="0"/>
              <a:t> </a:t>
            </a:r>
            <a:r>
              <a:rPr lang="en-US" dirty="0" err="1"/>
              <a:t>als</a:t>
            </a:r>
            <a:r>
              <a:rPr lang="en-US" dirty="0"/>
              <a:t> school </a:t>
            </a:r>
            <a:r>
              <a:rPr lang="en-US" dirty="0" err="1"/>
              <a:t>voor</a:t>
            </a:r>
            <a:r>
              <a:rPr lang="en-US" dirty="0"/>
              <a:t> </a:t>
            </a:r>
            <a:r>
              <a:rPr lang="en-US" dirty="0" err="1"/>
              <a:t>dat</a:t>
            </a:r>
            <a:r>
              <a:rPr lang="en-US" dirty="0"/>
              <a:t> de </a:t>
            </a:r>
            <a:r>
              <a:rPr lang="en-US" dirty="0" err="1"/>
              <a:t>drempel</a:t>
            </a:r>
            <a:r>
              <a:rPr lang="en-US" dirty="0"/>
              <a:t> steeds zo </a:t>
            </a:r>
            <a:r>
              <a:rPr lang="en-US" dirty="0" err="1"/>
              <a:t>klein</a:t>
            </a:r>
            <a:r>
              <a:rPr lang="en-US" dirty="0"/>
              <a:t> </a:t>
            </a:r>
            <a:r>
              <a:rPr lang="en-US" dirty="0" err="1"/>
              <a:t>mogelijk</a:t>
            </a:r>
            <a:r>
              <a:rPr lang="en-US" dirty="0"/>
              <a:t> is. </a:t>
            </a:r>
            <a:r>
              <a:rPr lang="en-US" dirty="0" err="1"/>
              <a:t>Eenvoud</a:t>
            </a:r>
            <a:r>
              <a:rPr lang="en-US" dirty="0"/>
              <a:t>.</a:t>
            </a:r>
          </a:p>
          <a:p>
            <a:r>
              <a:rPr lang="en-US" dirty="0" err="1"/>
              <a:t>Identieke</a:t>
            </a:r>
            <a:r>
              <a:rPr lang="en-US" dirty="0"/>
              <a:t> </a:t>
            </a:r>
            <a:r>
              <a:rPr lang="en-US" dirty="0" err="1"/>
              <a:t>toestellen</a:t>
            </a:r>
            <a:r>
              <a:rPr lang="en-US" dirty="0"/>
              <a:t> </a:t>
            </a:r>
            <a:r>
              <a:rPr lang="en-US" dirty="0" err="1"/>
              <a:t>zijn</a:t>
            </a:r>
            <a:r>
              <a:rPr lang="en-US" dirty="0"/>
              <a:t> </a:t>
            </a:r>
            <a:r>
              <a:rPr lang="en-US" dirty="0" err="1"/>
              <a:t>veel</a:t>
            </a:r>
            <a:r>
              <a:rPr lang="en-US" dirty="0"/>
              <a:t> </a:t>
            </a:r>
            <a:r>
              <a:rPr lang="en-US" dirty="0" err="1"/>
              <a:t>sneller</a:t>
            </a:r>
            <a:r>
              <a:rPr lang="en-US" dirty="0"/>
              <a:t> </a:t>
            </a:r>
            <a:r>
              <a:rPr lang="en-US" dirty="0" err="1"/>
              <a:t>te</a:t>
            </a:r>
            <a:r>
              <a:rPr lang="en-US" dirty="0"/>
              <a:t> </a:t>
            </a:r>
            <a:r>
              <a:rPr lang="en-US" dirty="0" err="1"/>
              <a:t>onderhouden</a:t>
            </a:r>
            <a:r>
              <a:rPr lang="en-US" dirty="0"/>
              <a:t> </a:t>
            </a:r>
            <a:r>
              <a:rPr lang="en-US" dirty="0" err="1"/>
              <a:t>en</a:t>
            </a:r>
            <a:r>
              <a:rPr lang="en-US" dirty="0"/>
              <a:t> </a:t>
            </a:r>
            <a:r>
              <a:rPr lang="en-US" dirty="0" err="1"/>
              <a:t>te</a:t>
            </a:r>
            <a:r>
              <a:rPr lang="en-US" dirty="0"/>
              <a:t> </a:t>
            </a:r>
            <a:r>
              <a:rPr lang="en-US" dirty="0" err="1"/>
              <a:t>beheren</a:t>
            </a:r>
            <a:r>
              <a:rPr lang="en-US" dirty="0"/>
              <a:t>. </a:t>
            </a:r>
            <a:r>
              <a:rPr lang="en-US" dirty="0" err="1"/>
              <a:t>Urenbesparing</a:t>
            </a:r>
            <a:r>
              <a:rPr lang="en-US" dirty="0"/>
              <a:t> </a:t>
            </a:r>
            <a:r>
              <a:rPr lang="en-US" dirty="0" err="1"/>
              <a:t>voor</a:t>
            </a:r>
            <a:r>
              <a:rPr lang="en-US" dirty="0"/>
              <a:t> </a:t>
            </a:r>
            <a:r>
              <a:rPr lang="en-US" dirty="0" err="1"/>
              <a:t>ICT'er</a:t>
            </a:r>
            <a:r>
              <a:rPr lang="en-US" dirty="0"/>
              <a:t> in de school. </a:t>
            </a:r>
          </a:p>
          <a:p>
            <a:r>
              <a:rPr lang="en-US" dirty="0" err="1"/>
              <a:t>Identieke</a:t>
            </a:r>
            <a:r>
              <a:rPr lang="en-US" dirty="0"/>
              <a:t> </a:t>
            </a:r>
            <a:r>
              <a:rPr lang="en-US" dirty="0" err="1"/>
              <a:t>toestellen</a:t>
            </a:r>
            <a:r>
              <a:rPr lang="en-US" dirty="0"/>
              <a:t> (</a:t>
            </a:r>
            <a:r>
              <a:rPr lang="en-US" dirty="0" err="1"/>
              <a:t>ook</a:t>
            </a:r>
            <a:r>
              <a:rPr lang="en-US" dirty="0"/>
              <a:t> </a:t>
            </a:r>
            <a:r>
              <a:rPr lang="en-US" dirty="0" err="1"/>
              <a:t>voor</a:t>
            </a:r>
            <a:r>
              <a:rPr lang="en-US" dirty="0"/>
              <a:t> </a:t>
            </a:r>
            <a:r>
              <a:rPr lang="en-US" dirty="0" err="1"/>
              <a:t>lkr</a:t>
            </a:r>
            <a:r>
              <a:rPr lang="en-US" dirty="0"/>
              <a:t>) = zo min </a:t>
            </a:r>
            <a:r>
              <a:rPr lang="en-US" dirty="0" err="1"/>
              <a:t>mogelijk</a:t>
            </a:r>
            <a:r>
              <a:rPr lang="en-US" dirty="0"/>
              <a:t> </a:t>
            </a:r>
            <a:r>
              <a:rPr lang="en-US" dirty="0" err="1"/>
              <a:t>tijd</a:t>
            </a:r>
            <a:r>
              <a:rPr lang="en-US" dirty="0"/>
              <a:t> </a:t>
            </a:r>
            <a:r>
              <a:rPr lang="en-US" dirty="0" err="1"/>
              <a:t>verliezen</a:t>
            </a:r>
            <a:r>
              <a:rPr lang="en-US" dirty="0"/>
              <a:t> </a:t>
            </a:r>
            <a:r>
              <a:rPr lang="en-US" dirty="0" err="1"/>
              <a:t>aan</a:t>
            </a:r>
            <a:r>
              <a:rPr lang="en-US" dirty="0"/>
              <a:t> ICT '</a:t>
            </a:r>
            <a:r>
              <a:rPr lang="en-US" dirty="0" err="1"/>
              <a:t>obstakels</a:t>
            </a:r>
            <a:r>
              <a:rPr lang="en-US" dirty="0"/>
              <a:t>'</a:t>
            </a:r>
          </a:p>
          <a:p>
            <a:endParaRPr lang="en-US" dirty="0"/>
          </a:p>
          <a:p>
            <a:r>
              <a:rPr lang="en-US" dirty="0" err="1"/>
              <a:t>Geen</a:t>
            </a:r>
            <a:r>
              <a:rPr lang="en-US" dirty="0"/>
              <a:t> tablet: tablet </a:t>
            </a:r>
            <a:r>
              <a:rPr lang="en-US" dirty="0" err="1"/>
              <a:t>dient</a:t>
            </a:r>
            <a:r>
              <a:rPr lang="en-US" dirty="0"/>
              <a:t> </a:t>
            </a:r>
            <a:r>
              <a:rPr lang="en-US" dirty="0" err="1"/>
              <a:t>voor</a:t>
            </a:r>
            <a:r>
              <a:rPr lang="en-US" dirty="0"/>
              <a:t> </a:t>
            </a:r>
            <a:r>
              <a:rPr lang="en-US" dirty="0" err="1"/>
              <a:t>consumeren</a:t>
            </a:r>
            <a:r>
              <a:rPr lang="en-US" dirty="0"/>
              <a:t> van media, </a:t>
            </a:r>
            <a:r>
              <a:rPr lang="en-US" dirty="0" err="1"/>
              <a:t>een</a:t>
            </a:r>
            <a:r>
              <a:rPr lang="en-US" dirty="0"/>
              <a:t> laptop om </a:t>
            </a:r>
            <a:r>
              <a:rPr lang="en-US" dirty="0" err="1"/>
              <a:t>ook</a:t>
            </a:r>
            <a:r>
              <a:rPr lang="en-US" dirty="0"/>
              <a:t> </a:t>
            </a:r>
            <a:r>
              <a:rPr lang="en-US" dirty="0" err="1"/>
              <a:t>te</a:t>
            </a:r>
            <a:r>
              <a:rPr lang="en-US" dirty="0"/>
              <a:t> </a:t>
            </a:r>
            <a:r>
              <a:rPr lang="en-US" dirty="0" err="1"/>
              <a:t>produceren</a:t>
            </a:r>
            <a:r>
              <a:rPr lang="en-US" dirty="0"/>
              <a:t>.</a:t>
            </a:r>
          </a:p>
          <a:p>
            <a:endParaRPr lang="en-US" dirty="0"/>
          </a:p>
          <a:p>
            <a:r>
              <a:rPr lang="nl-NL" dirty="0"/>
              <a:t>Het heeft geen zin een laptop in de klas te hebben als er genoteerd wordt in een papier werkschrift, als dit enkel gebruikt wordt om te ‘</a:t>
            </a:r>
            <a:r>
              <a:rPr lang="nl-NL" dirty="0" err="1"/>
              <a:t>googlen</a:t>
            </a:r>
            <a:r>
              <a:rPr lang="nl-NL" dirty="0"/>
              <a:t>’,</a:t>
            </a:r>
            <a:r>
              <a:rPr lang="mr-IN" dirty="0"/>
              <a:t>…</a:t>
            </a:r>
            <a:endParaRPr lang="nl-BE" dirty="0"/>
          </a:p>
          <a:p>
            <a:endParaRPr lang="nl-BE" dirty="0">
              <a:solidFill>
                <a:srgbClr val="FFFFFF"/>
              </a:solidFill>
            </a:endParaRPr>
          </a:p>
          <a:p>
            <a:r>
              <a:rPr lang="nl-BE" dirty="0"/>
              <a:t>Doel is om de nadelen van een laptop zo veel mogelijk te gaan beperken. Door de startinstallatie van de leerling zo prikkelarm en duidelijk mogelijk te maken willen we de afleiding beperken.</a:t>
            </a:r>
            <a:endParaRPr lang="en-US" dirty="0"/>
          </a:p>
          <a:p>
            <a:r>
              <a:rPr lang="nl-BE" dirty="0"/>
              <a:t>Door software te gebruiken die eenvoudig is in gebruik, en die ook niet vraagt om intensief bezig te zijn met opmaak of functies, stoort de ICT de les zo min mogelijk.</a:t>
            </a:r>
            <a:endParaRPr lang="en-US" dirty="0"/>
          </a:p>
          <a:p>
            <a:r>
              <a:rPr lang="nl-BE" dirty="0"/>
              <a:t>One </a:t>
            </a:r>
            <a:r>
              <a:rPr lang="nl-BE" dirty="0" err="1"/>
              <a:t>note</a:t>
            </a:r>
            <a:r>
              <a:rPr lang="nl-BE" dirty="0"/>
              <a:t> is een digitaal en online werkschrift.</a:t>
            </a:r>
            <a:endParaRPr lang="en-US" dirty="0"/>
          </a:p>
          <a:p>
            <a:r>
              <a:rPr lang="nl-BE" dirty="0"/>
              <a:t>Via one </a:t>
            </a:r>
            <a:r>
              <a:rPr lang="nl-BE" dirty="0" err="1"/>
              <a:t>note</a:t>
            </a:r>
            <a:r>
              <a:rPr lang="nl-BE" dirty="0"/>
              <a:t> </a:t>
            </a:r>
            <a:r>
              <a:rPr lang="nl-BE" dirty="0" err="1"/>
              <a:t>for</a:t>
            </a:r>
            <a:r>
              <a:rPr lang="nl-BE" dirty="0"/>
              <a:t> </a:t>
            </a:r>
            <a:r>
              <a:rPr lang="nl-BE" dirty="0" err="1"/>
              <a:t>teachers</a:t>
            </a:r>
            <a:r>
              <a:rPr lang="nl-BE" dirty="0"/>
              <a:t>  kunnen leerkrachten een werkschrift delen met leerlingen, die elk een eigen versie hebben.</a:t>
            </a:r>
            <a:endParaRPr lang="en-US" dirty="0"/>
          </a:p>
          <a:p>
            <a:endParaRPr lang="nl-BE" dirty="0">
              <a:solidFill>
                <a:srgbClr val="FFFFFF"/>
              </a:solidFill>
            </a:endParaRPr>
          </a:p>
          <a:p>
            <a:r>
              <a:rPr lang="nl-BE" dirty="0"/>
              <a:t>Vakken of onderdelen van vakken waarbij oefening en training nodig zijn kunnen gebruik maken van digitale (dril)oefeningen. Bijv. wiskunde of het vervoegen van werkwoorden kan snel en op tempo van de leerling. Voordeel voor de leerling is snelle feedback, voordeel voor de leerkracht is de automatische </a:t>
            </a:r>
            <a:r>
              <a:rPr lang="nl-BE" dirty="0" err="1"/>
              <a:t>diffrentiatie</a:t>
            </a:r>
            <a:r>
              <a:rPr lang="nl-BE" dirty="0"/>
              <a:t> en minder verbeteren.</a:t>
            </a:r>
            <a:endParaRPr lang="en-US" dirty="0"/>
          </a:p>
          <a:p>
            <a:endParaRPr lang="nl-BE" dirty="0">
              <a:solidFill>
                <a:srgbClr val="FFFFFF"/>
              </a:solidFill>
            </a:endParaRPr>
          </a:p>
          <a:p>
            <a:r>
              <a:rPr lang="nl-BE" dirty="0"/>
              <a:t>De kosten van de laptop zelf worden gedrukt wanneer we minder </a:t>
            </a:r>
            <a:r>
              <a:rPr lang="nl-BE" dirty="0" err="1"/>
              <a:t>kopies</a:t>
            </a:r>
            <a:r>
              <a:rPr lang="nl-BE" dirty="0"/>
              <a:t> en handboeken gebruiken, dit is ook </a:t>
            </a:r>
            <a:r>
              <a:rPr lang="nl-BE" dirty="0" err="1"/>
              <a:t>eenvudiger</a:t>
            </a:r>
            <a:r>
              <a:rPr lang="nl-BE" dirty="0"/>
              <a:t> voor de leerling:  </a:t>
            </a:r>
            <a:r>
              <a:rPr lang="nl-BE" dirty="0" err="1"/>
              <a:t>ipv</a:t>
            </a:r>
            <a:r>
              <a:rPr lang="nl-BE" dirty="0"/>
              <a:t> handboek-werkboek-digitaal materiaal kan je vereenvoudigen,</a:t>
            </a:r>
            <a:endParaRPr lang="en-US" dirty="0"/>
          </a:p>
          <a:p>
            <a:r>
              <a:rPr lang="nl-BE" dirty="0"/>
              <a:t>Voor onze leerlingen is het gebruik van ICT de norm (ze hebben een Smartphone, digitale TV, kopen hun treinkaart via het touchscreen scherm,</a:t>
            </a:r>
            <a:r>
              <a:rPr lang="mr-IN" dirty="0"/>
              <a:t>…</a:t>
            </a:r>
            <a:r>
              <a:rPr lang="nl-BE" dirty="0"/>
              <a:t> De psychologische drempel is niet zo groot.</a:t>
            </a:r>
            <a:endParaRPr lang="en-US" dirty="0"/>
          </a:p>
          <a:p>
            <a:r>
              <a:rPr lang="nl-BE" dirty="0"/>
              <a:t>De praktische vaardigheden ontbreken echter vaak, die moeten we stapsgewijs opbouwen. Dit kunnen we door een combinatie te maken van toepassingen in de les (ICT als middel) en ondersteunende lessen ICT (ICT als doelstelling).</a:t>
            </a:r>
            <a:endParaRPr lang="nl-NL" dirty="0"/>
          </a:p>
          <a:p>
            <a:endParaRPr lang="en-US" dirty="0"/>
          </a:p>
        </p:txBody>
      </p:sp>
      <p:sp>
        <p:nvSpPr>
          <p:cNvPr id="4" name="Slide Number Placeholder 3"/>
          <p:cNvSpPr>
            <a:spLocks noGrp="1"/>
          </p:cNvSpPr>
          <p:nvPr>
            <p:ph type="sldNum" sz="quarter" idx="10"/>
          </p:nvPr>
        </p:nvSpPr>
        <p:spPr/>
        <p:txBody>
          <a:bodyPr/>
          <a:lstStyle/>
          <a:p>
            <a:fld id="{DEFB778E-26CF-4F14-BDB6-E8381FDD831A}" type="slidenum">
              <a:rPr lang="nl-NL"/>
              <a:t>30</a:t>
            </a:fld>
            <a:endParaRPr lang="nl-NL"/>
          </a:p>
        </p:txBody>
      </p:sp>
      <p:sp>
        <p:nvSpPr>
          <p:cNvPr id="5" name="Tijdelijke aanduiding voor voettekst 4">
            <a:extLst>
              <a:ext uri="{FF2B5EF4-FFF2-40B4-BE49-F238E27FC236}">
                <a16:creationId xmlns:a16="http://schemas.microsoft.com/office/drawing/2014/main" id="{D7072467-753A-1A45-8EC9-20C8F2C145B3}"/>
              </a:ext>
            </a:extLst>
          </p:cNvPr>
          <p:cNvSpPr>
            <a:spLocks noGrp="1"/>
          </p:cNvSpPr>
          <p:nvPr>
            <p:ph type="ftr" sz="quarter" idx="4"/>
          </p:nvPr>
        </p:nvSpPr>
        <p:spPr/>
        <p:txBody>
          <a:bodyPr/>
          <a:lstStyle/>
          <a:p>
            <a:r>
              <a:rPr lang="nl-NL"/>
              <a:t>ICT-Beleid - Bertien Boon</a:t>
            </a:r>
          </a:p>
        </p:txBody>
      </p:sp>
    </p:spTree>
    <p:extLst>
      <p:ext uri="{BB962C8B-B14F-4D97-AF65-F5344CB8AC3E}">
        <p14:creationId xmlns:p14="http://schemas.microsoft.com/office/powerpoint/2010/main" val="381452304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BERTIEN</a:t>
            </a:r>
            <a:endParaRPr lang="nl-BE" dirty="0"/>
          </a:p>
        </p:txBody>
      </p:sp>
      <p:sp>
        <p:nvSpPr>
          <p:cNvPr id="4" name="Tijdelijke aanduiding voor dianummer 3"/>
          <p:cNvSpPr>
            <a:spLocks noGrp="1"/>
          </p:cNvSpPr>
          <p:nvPr>
            <p:ph type="sldNum" sz="quarter" idx="5"/>
          </p:nvPr>
        </p:nvSpPr>
        <p:spPr/>
        <p:txBody>
          <a:bodyPr/>
          <a:lstStyle/>
          <a:p>
            <a:fld id="{B2F8FD69-9FAE-3C4D-B1B3-3B9B2F5C5B55}" type="slidenum">
              <a:rPr lang="nl-NL" smtClean="0"/>
              <a:t>31</a:t>
            </a:fld>
            <a:endParaRPr lang="nl-NL"/>
          </a:p>
        </p:txBody>
      </p:sp>
      <p:sp>
        <p:nvSpPr>
          <p:cNvPr id="5" name="Tijdelijke aanduiding voor voettekst 4">
            <a:extLst>
              <a:ext uri="{FF2B5EF4-FFF2-40B4-BE49-F238E27FC236}">
                <a16:creationId xmlns:a16="http://schemas.microsoft.com/office/drawing/2014/main" id="{F8031417-FAFF-B147-867C-667C9AEF3485}"/>
              </a:ext>
            </a:extLst>
          </p:cNvPr>
          <p:cNvSpPr>
            <a:spLocks noGrp="1"/>
          </p:cNvSpPr>
          <p:nvPr>
            <p:ph type="ftr" sz="quarter" idx="4"/>
          </p:nvPr>
        </p:nvSpPr>
        <p:spPr/>
        <p:txBody>
          <a:bodyPr/>
          <a:lstStyle/>
          <a:p>
            <a:r>
              <a:rPr lang="nl-NL"/>
              <a:t>ICT-Beleid - Bertien Boon</a:t>
            </a:r>
          </a:p>
        </p:txBody>
      </p:sp>
    </p:spTree>
    <p:extLst>
      <p:ext uri="{BB962C8B-B14F-4D97-AF65-F5344CB8AC3E}">
        <p14:creationId xmlns:p14="http://schemas.microsoft.com/office/powerpoint/2010/main" val="176883406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dirty="0"/>
              <a:t>BERTIEN</a:t>
            </a:r>
          </a:p>
          <a:p>
            <a:endParaRPr lang="en-US" dirty="0"/>
          </a:p>
          <a:p>
            <a:r>
              <a:rPr lang="en-US" dirty="0" err="1"/>
              <a:t>Onze</a:t>
            </a:r>
            <a:r>
              <a:rPr lang="en-US" dirty="0"/>
              <a:t> basis: model 'Learning Zones' van Future Classroom Lab.</a:t>
            </a:r>
            <a:endParaRPr lang="nl-NL" dirty="0"/>
          </a:p>
          <a:p>
            <a:pPr marL="171450" indent="-171450">
              <a:buFont typeface="Wingdings" pitchFamily="2" charset="2"/>
              <a:buChar char="à"/>
            </a:pPr>
            <a:r>
              <a:rPr lang="en-US" dirty="0" err="1"/>
              <a:t>hierop</a:t>
            </a:r>
            <a:r>
              <a:rPr lang="en-US" dirty="0"/>
              <a:t> </a:t>
            </a:r>
            <a:r>
              <a:rPr lang="en-US" dirty="0" err="1"/>
              <a:t>baseerden</a:t>
            </a:r>
            <a:r>
              <a:rPr lang="en-US" dirty="0"/>
              <a:t> </a:t>
            </a:r>
            <a:r>
              <a:rPr lang="en-US" dirty="0" err="1"/>
              <a:t>wij</a:t>
            </a:r>
            <a:r>
              <a:rPr lang="en-US" dirty="0"/>
              <a:t> ons </a:t>
            </a:r>
            <a:r>
              <a:rPr lang="en-US" dirty="0" err="1"/>
              <a:t>voor</a:t>
            </a:r>
            <a:r>
              <a:rPr lang="en-US" dirty="0"/>
              <a:t> de </a:t>
            </a:r>
            <a:r>
              <a:rPr lang="en-US" dirty="0" err="1"/>
              <a:t>uitwerking</a:t>
            </a:r>
            <a:r>
              <a:rPr lang="en-US" dirty="0"/>
              <a:t> van ons project.  </a:t>
            </a:r>
            <a:r>
              <a:rPr lang="en-US" dirty="0" err="1"/>
              <a:t>Ook</a:t>
            </a:r>
            <a:r>
              <a:rPr lang="en-US" dirty="0"/>
              <a:t> GenZ 2 </a:t>
            </a:r>
            <a:r>
              <a:rPr lang="en-US" dirty="0" err="1"/>
              <a:t>zal</a:t>
            </a:r>
            <a:r>
              <a:rPr lang="en-US" dirty="0"/>
              <a:t> </a:t>
            </a:r>
            <a:r>
              <a:rPr lang="en-US" dirty="0" err="1"/>
              <a:t>een</a:t>
            </a:r>
            <a:r>
              <a:rPr lang="en-US" dirty="0"/>
              <a:t> </a:t>
            </a:r>
            <a:r>
              <a:rPr lang="en-US" dirty="0" err="1"/>
              <a:t>analoge</a:t>
            </a:r>
            <a:r>
              <a:rPr lang="en-US" dirty="0"/>
              <a:t> </a:t>
            </a:r>
            <a:r>
              <a:rPr lang="en-US" dirty="0" err="1"/>
              <a:t>werkwijze</a:t>
            </a:r>
            <a:r>
              <a:rPr lang="en-US" dirty="0"/>
              <a:t> </a:t>
            </a:r>
            <a:r>
              <a:rPr lang="en-US" dirty="0" err="1"/>
              <a:t>volgen</a:t>
            </a:r>
            <a:r>
              <a:rPr lang="en-US" dirty="0"/>
              <a:t>.</a:t>
            </a:r>
          </a:p>
          <a:p>
            <a:endParaRPr lang="nl-BE" dirty="0"/>
          </a:p>
          <a:p>
            <a:r>
              <a:rPr lang="en-US" b="1" dirty="0"/>
              <a:t>Present</a:t>
            </a:r>
            <a:r>
              <a:rPr lang="en-US" dirty="0"/>
              <a:t>: in </a:t>
            </a:r>
            <a:r>
              <a:rPr lang="en-US" dirty="0" err="1"/>
              <a:t>deze</a:t>
            </a:r>
            <a:r>
              <a:rPr lang="en-US" dirty="0"/>
              <a:t> zone </a:t>
            </a:r>
            <a:r>
              <a:rPr lang="en-US" dirty="0" err="1"/>
              <a:t>presenteren</a:t>
            </a:r>
            <a:r>
              <a:rPr lang="en-US" dirty="0"/>
              <a:t>, </a:t>
            </a:r>
            <a:r>
              <a:rPr lang="en-US" dirty="0" err="1"/>
              <a:t>delen</a:t>
            </a:r>
            <a:r>
              <a:rPr lang="en-US" dirty="0"/>
              <a:t> </a:t>
            </a:r>
            <a:r>
              <a:rPr lang="en-US" dirty="0" err="1"/>
              <a:t>leerlingen</a:t>
            </a:r>
            <a:r>
              <a:rPr lang="en-US" dirty="0"/>
              <a:t> </a:t>
            </a:r>
            <a:r>
              <a:rPr lang="en-US" dirty="0" err="1"/>
              <a:t>informatie</a:t>
            </a:r>
            <a:r>
              <a:rPr lang="en-US" dirty="0"/>
              <a:t> met </a:t>
            </a:r>
            <a:r>
              <a:rPr lang="en-US" dirty="0" err="1"/>
              <a:t>elkaar</a:t>
            </a:r>
            <a:r>
              <a:rPr lang="en-US" dirty="0"/>
              <a:t> en met hun coaches </a:t>
            </a:r>
            <a:endParaRPr lang="nl-BE" dirty="0"/>
          </a:p>
          <a:p>
            <a:endParaRPr lang="en-US" dirty="0"/>
          </a:p>
          <a:p>
            <a:r>
              <a:rPr lang="en-US" b="1" dirty="0"/>
              <a:t>Investigate</a:t>
            </a:r>
            <a:r>
              <a:rPr lang="en-US" dirty="0"/>
              <a:t>: zone </a:t>
            </a:r>
            <a:r>
              <a:rPr lang="en-US" dirty="0" err="1"/>
              <a:t>waarin</a:t>
            </a:r>
            <a:r>
              <a:rPr lang="en-US" dirty="0"/>
              <a:t> de </a:t>
            </a:r>
            <a:r>
              <a:rPr lang="en-US" dirty="0" err="1"/>
              <a:t>leerlingen</a:t>
            </a:r>
            <a:r>
              <a:rPr lang="en-US" dirty="0"/>
              <a:t> </a:t>
            </a:r>
            <a:r>
              <a:rPr lang="en-US" dirty="0" err="1"/>
              <a:t>zelfstandig</a:t>
            </a:r>
            <a:r>
              <a:rPr lang="en-US" dirty="0"/>
              <a:t> of in </a:t>
            </a:r>
            <a:r>
              <a:rPr lang="en-US" dirty="0" err="1"/>
              <a:t>groep</a:t>
            </a:r>
            <a:r>
              <a:rPr lang="en-US" dirty="0"/>
              <a:t> </a:t>
            </a:r>
            <a:r>
              <a:rPr lang="en-US" dirty="0" err="1"/>
              <a:t>onderzoek</a:t>
            </a:r>
            <a:r>
              <a:rPr lang="en-US" dirty="0"/>
              <a:t> </a:t>
            </a:r>
            <a:r>
              <a:rPr lang="en-US" dirty="0" err="1"/>
              <a:t>voeren</a:t>
            </a:r>
            <a:r>
              <a:rPr lang="en-US" dirty="0"/>
              <a:t>, analyses </a:t>
            </a:r>
            <a:r>
              <a:rPr lang="en-US" dirty="0" err="1"/>
              <a:t>uitwerken</a:t>
            </a:r>
            <a:r>
              <a:rPr lang="en-US" dirty="0"/>
              <a:t>.</a:t>
            </a:r>
            <a:endParaRPr lang="nl-BE" dirty="0"/>
          </a:p>
          <a:p>
            <a:endParaRPr lang="en-US" dirty="0"/>
          </a:p>
          <a:p>
            <a:r>
              <a:rPr lang="en-US" b="1" dirty="0"/>
              <a:t>Create</a:t>
            </a:r>
            <a:r>
              <a:rPr lang="en-US" dirty="0"/>
              <a:t>: </a:t>
            </a:r>
            <a:r>
              <a:rPr lang="en-US" dirty="0" err="1"/>
              <a:t>materialenzone</a:t>
            </a:r>
            <a:r>
              <a:rPr lang="en-US" dirty="0"/>
              <a:t> </a:t>
            </a:r>
            <a:r>
              <a:rPr lang="en-US" dirty="0" err="1"/>
              <a:t>waarin</a:t>
            </a:r>
            <a:r>
              <a:rPr lang="en-US" dirty="0"/>
              <a:t> de </a:t>
            </a:r>
            <a:r>
              <a:rPr lang="en-US" dirty="0" err="1"/>
              <a:t>leerlingen</a:t>
            </a:r>
            <a:r>
              <a:rPr lang="en-US" dirty="0"/>
              <a:t> </a:t>
            </a:r>
            <a:r>
              <a:rPr lang="en-US" dirty="0" err="1"/>
              <a:t>actief</a:t>
            </a:r>
            <a:r>
              <a:rPr lang="en-US" dirty="0"/>
              <a:t> </a:t>
            </a:r>
            <a:r>
              <a:rPr lang="en-US" dirty="0" err="1"/>
              <a:t>aan</a:t>
            </a:r>
            <a:r>
              <a:rPr lang="en-US" dirty="0"/>
              <a:t> de slag </a:t>
            </a:r>
            <a:r>
              <a:rPr lang="en-US" dirty="0" err="1"/>
              <a:t>gaan</a:t>
            </a:r>
            <a:r>
              <a:rPr lang="en-US" dirty="0"/>
              <a:t> en </a:t>
            </a:r>
            <a:r>
              <a:rPr lang="en-US" dirty="0" err="1"/>
              <a:t>concreet</a:t>
            </a:r>
            <a:r>
              <a:rPr lang="en-US" dirty="0"/>
              <a:t> </a:t>
            </a:r>
            <a:r>
              <a:rPr lang="en-US" dirty="0" err="1"/>
              <a:t>gaan</a:t>
            </a:r>
            <a:r>
              <a:rPr lang="en-US" dirty="0"/>
              <a:t> </a:t>
            </a:r>
            <a:r>
              <a:rPr lang="en-US" dirty="0" err="1"/>
              <a:t>ontwikkelen</a:t>
            </a:r>
            <a:r>
              <a:rPr lang="en-US" dirty="0"/>
              <a:t>.</a:t>
            </a:r>
            <a:endParaRPr lang="nl-BE" dirty="0"/>
          </a:p>
          <a:p>
            <a:endParaRPr lang="en-US" dirty="0"/>
          </a:p>
          <a:p>
            <a:r>
              <a:rPr lang="en-US" b="1" dirty="0"/>
              <a:t>Interact</a:t>
            </a:r>
            <a:r>
              <a:rPr lang="en-US" dirty="0"/>
              <a:t>: </a:t>
            </a:r>
            <a:r>
              <a:rPr lang="en-US" dirty="0" err="1"/>
              <a:t>aan</a:t>
            </a:r>
            <a:r>
              <a:rPr lang="en-US" dirty="0"/>
              <a:t> de hand van </a:t>
            </a:r>
            <a:r>
              <a:rPr lang="en-US" dirty="0" err="1"/>
              <a:t>digitale</a:t>
            </a:r>
            <a:r>
              <a:rPr lang="en-US" dirty="0"/>
              <a:t> </a:t>
            </a:r>
            <a:r>
              <a:rPr lang="en-US" dirty="0" err="1"/>
              <a:t>hulpmiddelen</a:t>
            </a:r>
            <a:r>
              <a:rPr lang="en-US" dirty="0"/>
              <a:t> en </a:t>
            </a:r>
            <a:r>
              <a:rPr lang="en-US" dirty="0" err="1"/>
              <a:t>interactieve</a:t>
            </a:r>
            <a:r>
              <a:rPr lang="en-US" dirty="0"/>
              <a:t> </a:t>
            </a:r>
            <a:r>
              <a:rPr lang="en-US" dirty="0" err="1"/>
              <a:t>werkvormen</a:t>
            </a:r>
            <a:r>
              <a:rPr lang="en-US" dirty="0"/>
              <a:t> </a:t>
            </a:r>
            <a:r>
              <a:rPr lang="en-US" dirty="0" err="1"/>
              <a:t>gaan</a:t>
            </a:r>
            <a:r>
              <a:rPr lang="en-US" dirty="0"/>
              <a:t> coaches en </a:t>
            </a:r>
            <a:r>
              <a:rPr lang="en-US" dirty="0" err="1"/>
              <a:t>leerlingen</a:t>
            </a:r>
            <a:r>
              <a:rPr lang="en-US" dirty="0"/>
              <a:t> in gesprek met </a:t>
            </a:r>
            <a:r>
              <a:rPr lang="en-US" dirty="0" err="1"/>
              <a:t>elkaar</a:t>
            </a:r>
            <a:endParaRPr lang="nl-BE" dirty="0"/>
          </a:p>
          <a:p>
            <a:endParaRPr lang="en-US" dirty="0"/>
          </a:p>
          <a:p>
            <a:r>
              <a:rPr lang="en-US" b="1" dirty="0"/>
              <a:t>Develop</a:t>
            </a:r>
            <a:r>
              <a:rPr lang="en-US" dirty="0"/>
              <a:t>: zone </a:t>
            </a:r>
            <a:r>
              <a:rPr lang="en-US" dirty="0" err="1"/>
              <a:t>voor</a:t>
            </a:r>
            <a:r>
              <a:rPr lang="en-US" dirty="0"/>
              <a:t> </a:t>
            </a:r>
            <a:r>
              <a:rPr lang="en-US" dirty="0" err="1"/>
              <a:t>informeel</a:t>
            </a:r>
            <a:r>
              <a:rPr lang="en-US" dirty="0"/>
              <a:t> </a:t>
            </a:r>
            <a:r>
              <a:rPr lang="en-US" dirty="0" err="1"/>
              <a:t>leren</a:t>
            </a:r>
            <a:r>
              <a:rPr lang="en-US" dirty="0"/>
              <a:t> en </a:t>
            </a:r>
            <a:r>
              <a:rPr lang="en-US" dirty="0" err="1"/>
              <a:t>zelfreflectie</a:t>
            </a:r>
            <a:endParaRPr lang="nl-BE" dirty="0"/>
          </a:p>
          <a:p>
            <a:endParaRPr lang="en-US" dirty="0"/>
          </a:p>
          <a:p>
            <a:r>
              <a:rPr lang="en-US" b="1" dirty="0"/>
              <a:t>Exchange</a:t>
            </a:r>
            <a:r>
              <a:rPr lang="en-US" dirty="0"/>
              <a:t>: </a:t>
            </a:r>
            <a:r>
              <a:rPr lang="en-US" dirty="0" err="1"/>
              <a:t>collaboratiezone</a:t>
            </a:r>
            <a:r>
              <a:rPr lang="en-US" dirty="0"/>
              <a:t>, </a:t>
            </a:r>
            <a:r>
              <a:rPr lang="en-US" dirty="0" err="1"/>
              <a:t>samenwerkingsruimte</a:t>
            </a:r>
            <a:r>
              <a:rPr lang="en-US" dirty="0"/>
              <a:t> </a:t>
            </a:r>
            <a:r>
              <a:rPr lang="en-US" dirty="0" err="1"/>
              <a:t>waarin</a:t>
            </a:r>
            <a:r>
              <a:rPr lang="en-US" dirty="0"/>
              <a:t> </a:t>
            </a:r>
            <a:r>
              <a:rPr lang="en-US" dirty="0" err="1"/>
              <a:t>leerlingen</a:t>
            </a:r>
            <a:r>
              <a:rPr lang="en-US" dirty="0"/>
              <a:t> in </a:t>
            </a:r>
            <a:r>
              <a:rPr lang="en-US" dirty="0" err="1"/>
              <a:t>groep</a:t>
            </a:r>
            <a:r>
              <a:rPr lang="en-US" dirty="0"/>
              <a:t>, in duo's </a:t>
            </a:r>
            <a:r>
              <a:rPr lang="en-US" dirty="0" err="1"/>
              <a:t>kunnen</a:t>
            </a:r>
            <a:r>
              <a:rPr lang="en-US" dirty="0"/>
              <a:t> </a:t>
            </a:r>
            <a:r>
              <a:rPr lang="en-US" dirty="0" err="1"/>
              <a:t>brainstormen</a:t>
            </a:r>
            <a:r>
              <a:rPr lang="en-US" dirty="0"/>
              <a:t>, </a:t>
            </a:r>
            <a:r>
              <a:rPr lang="en-US" dirty="0" err="1"/>
              <a:t>informatie</a:t>
            </a:r>
            <a:r>
              <a:rPr lang="en-US" dirty="0"/>
              <a:t> </a:t>
            </a:r>
            <a:r>
              <a:rPr lang="en-US" dirty="0" err="1"/>
              <a:t>uitwisselen</a:t>
            </a:r>
            <a:r>
              <a:rPr lang="en-US" dirty="0"/>
              <a:t>, </a:t>
            </a:r>
            <a:r>
              <a:rPr lang="en-US" dirty="0" err="1"/>
              <a:t>structureren</a:t>
            </a:r>
            <a:r>
              <a:rPr lang="en-US" dirty="0"/>
              <a:t>, </a:t>
            </a:r>
            <a:r>
              <a:rPr lang="en-US" dirty="0" err="1"/>
              <a:t>afspraken</a:t>
            </a:r>
            <a:r>
              <a:rPr lang="en-US" dirty="0"/>
              <a:t> </a:t>
            </a:r>
            <a:r>
              <a:rPr lang="en-US" dirty="0" err="1"/>
              <a:t>maken</a:t>
            </a:r>
            <a:r>
              <a:rPr lang="en-US" dirty="0"/>
              <a:t>, </a:t>
            </a:r>
            <a:r>
              <a:rPr lang="en-US" dirty="0" err="1"/>
              <a:t>enz</a:t>
            </a:r>
            <a:r>
              <a:rPr lang="en-US" dirty="0"/>
              <a:t>...</a:t>
            </a:r>
          </a:p>
          <a:p>
            <a:endParaRPr lang="nl-NL" dirty="0"/>
          </a:p>
        </p:txBody>
      </p:sp>
      <p:sp>
        <p:nvSpPr>
          <p:cNvPr id="4" name="Tijdelijke aanduiding voor dianummer 3"/>
          <p:cNvSpPr>
            <a:spLocks noGrp="1"/>
          </p:cNvSpPr>
          <p:nvPr>
            <p:ph type="sldNum" sz="quarter" idx="10"/>
          </p:nvPr>
        </p:nvSpPr>
        <p:spPr/>
        <p:txBody>
          <a:bodyPr/>
          <a:lstStyle/>
          <a:p>
            <a:fld id="{DEFB778E-26CF-4F14-BDB6-E8381FDD831A}" type="slidenum">
              <a:rPr lang="nl-NL" smtClean="0"/>
              <a:t>32</a:t>
            </a:fld>
            <a:endParaRPr lang="nl-NL"/>
          </a:p>
        </p:txBody>
      </p:sp>
      <p:sp>
        <p:nvSpPr>
          <p:cNvPr id="5" name="Tijdelijke aanduiding voor voettekst 4">
            <a:extLst>
              <a:ext uri="{FF2B5EF4-FFF2-40B4-BE49-F238E27FC236}">
                <a16:creationId xmlns:a16="http://schemas.microsoft.com/office/drawing/2014/main" id="{773C6CA9-1550-5C4E-BF4D-B67955DBAD39}"/>
              </a:ext>
            </a:extLst>
          </p:cNvPr>
          <p:cNvSpPr>
            <a:spLocks noGrp="1"/>
          </p:cNvSpPr>
          <p:nvPr>
            <p:ph type="ftr" sz="quarter" idx="4"/>
          </p:nvPr>
        </p:nvSpPr>
        <p:spPr/>
        <p:txBody>
          <a:bodyPr/>
          <a:lstStyle/>
          <a:p>
            <a:r>
              <a:rPr lang="nl-NL"/>
              <a:t>ICT-Beleid - Bertien Boon</a:t>
            </a:r>
          </a:p>
        </p:txBody>
      </p:sp>
    </p:spTree>
    <p:extLst>
      <p:ext uri="{BB962C8B-B14F-4D97-AF65-F5344CB8AC3E}">
        <p14:creationId xmlns:p14="http://schemas.microsoft.com/office/powerpoint/2010/main" val="423659600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B2F8FD69-9FAE-3C4D-B1B3-3B9B2F5C5B55}" type="slidenum">
              <a:rPr lang="nl-NL" smtClean="0"/>
              <a:t>33</a:t>
            </a:fld>
            <a:endParaRPr lang="nl-NL"/>
          </a:p>
        </p:txBody>
      </p:sp>
      <p:sp>
        <p:nvSpPr>
          <p:cNvPr id="5" name="Tijdelijke aanduiding voor voettekst 4">
            <a:extLst>
              <a:ext uri="{FF2B5EF4-FFF2-40B4-BE49-F238E27FC236}">
                <a16:creationId xmlns:a16="http://schemas.microsoft.com/office/drawing/2014/main" id="{94576373-BF4B-6843-9CC0-D2C5F63935B7}"/>
              </a:ext>
            </a:extLst>
          </p:cNvPr>
          <p:cNvSpPr>
            <a:spLocks noGrp="1"/>
          </p:cNvSpPr>
          <p:nvPr>
            <p:ph type="ftr" sz="quarter" idx="4"/>
          </p:nvPr>
        </p:nvSpPr>
        <p:spPr/>
        <p:txBody>
          <a:bodyPr/>
          <a:lstStyle/>
          <a:p>
            <a:r>
              <a:rPr lang="nl-NL"/>
              <a:t>ICT-Beleid - Bertien Boon</a:t>
            </a:r>
          </a:p>
        </p:txBody>
      </p:sp>
    </p:spTree>
    <p:extLst>
      <p:ext uri="{BB962C8B-B14F-4D97-AF65-F5344CB8AC3E}">
        <p14:creationId xmlns:p14="http://schemas.microsoft.com/office/powerpoint/2010/main" val="141211538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Meerjarenplanning per type aankoop: licentie, pc’s, bekabeling,…</a:t>
            </a:r>
          </a:p>
          <a:p>
            <a:r>
              <a:rPr lang="nl-NL" dirty="0"/>
              <a:t>Verschillende aankopen horen onder andere posten (niet allemaal investeringen)</a:t>
            </a:r>
          </a:p>
        </p:txBody>
      </p:sp>
      <p:sp>
        <p:nvSpPr>
          <p:cNvPr id="4" name="Tijdelijke aanduiding voor dianummer 3"/>
          <p:cNvSpPr>
            <a:spLocks noGrp="1"/>
          </p:cNvSpPr>
          <p:nvPr>
            <p:ph type="sldNum" sz="quarter" idx="5"/>
          </p:nvPr>
        </p:nvSpPr>
        <p:spPr/>
        <p:txBody>
          <a:bodyPr/>
          <a:lstStyle/>
          <a:p>
            <a:fld id="{B2F8FD69-9FAE-3C4D-B1B3-3B9B2F5C5B55}" type="slidenum">
              <a:rPr lang="nl-NL" smtClean="0"/>
              <a:t>34</a:t>
            </a:fld>
            <a:endParaRPr lang="nl-NL"/>
          </a:p>
        </p:txBody>
      </p:sp>
      <p:sp>
        <p:nvSpPr>
          <p:cNvPr id="5" name="Tijdelijke aanduiding voor voettekst 4">
            <a:extLst>
              <a:ext uri="{FF2B5EF4-FFF2-40B4-BE49-F238E27FC236}">
                <a16:creationId xmlns:a16="http://schemas.microsoft.com/office/drawing/2014/main" id="{1CEB9233-E16F-0244-9963-9D585820BCB3}"/>
              </a:ext>
            </a:extLst>
          </p:cNvPr>
          <p:cNvSpPr>
            <a:spLocks noGrp="1"/>
          </p:cNvSpPr>
          <p:nvPr>
            <p:ph type="ftr" sz="quarter" idx="4"/>
          </p:nvPr>
        </p:nvSpPr>
        <p:spPr/>
        <p:txBody>
          <a:bodyPr/>
          <a:lstStyle/>
          <a:p>
            <a:r>
              <a:rPr lang="nl-NL"/>
              <a:t>ICT-Beleid - Bertien Boon</a:t>
            </a:r>
          </a:p>
        </p:txBody>
      </p:sp>
    </p:spTree>
    <p:extLst>
      <p:ext uri="{BB962C8B-B14F-4D97-AF65-F5344CB8AC3E}">
        <p14:creationId xmlns:p14="http://schemas.microsoft.com/office/powerpoint/2010/main" val="227400961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MAGGY</a:t>
            </a:r>
            <a:endParaRPr lang="nl-BE" dirty="0"/>
          </a:p>
        </p:txBody>
      </p:sp>
      <p:sp>
        <p:nvSpPr>
          <p:cNvPr id="4" name="Tijdelijke aanduiding voor dianummer 3"/>
          <p:cNvSpPr>
            <a:spLocks noGrp="1"/>
          </p:cNvSpPr>
          <p:nvPr>
            <p:ph type="sldNum" sz="quarter" idx="10"/>
          </p:nvPr>
        </p:nvSpPr>
        <p:spPr/>
        <p:txBody>
          <a:bodyPr/>
          <a:lstStyle/>
          <a:p>
            <a:fld id="{B2F8FD69-9FAE-3C4D-B1B3-3B9B2F5C5B55}" type="slidenum">
              <a:rPr lang="nl-NL" smtClean="0"/>
              <a:t>35</a:t>
            </a:fld>
            <a:endParaRPr lang="nl-NL"/>
          </a:p>
        </p:txBody>
      </p:sp>
      <p:sp>
        <p:nvSpPr>
          <p:cNvPr id="5" name="Tijdelijke aanduiding voor voettekst 4">
            <a:extLst>
              <a:ext uri="{FF2B5EF4-FFF2-40B4-BE49-F238E27FC236}">
                <a16:creationId xmlns:a16="http://schemas.microsoft.com/office/drawing/2014/main" id="{248276A9-DDBF-CD4B-830A-3731520CD983}"/>
              </a:ext>
            </a:extLst>
          </p:cNvPr>
          <p:cNvSpPr>
            <a:spLocks noGrp="1"/>
          </p:cNvSpPr>
          <p:nvPr>
            <p:ph type="ftr" sz="quarter" idx="4"/>
          </p:nvPr>
        </p:nvSpPr>
        <p:spPr/>
        <p:txBody>
          <a:bodyPr/>
          <a:lstStyle/>
          <a:p>
            <a:r>
              <a:rPr lang="nl-NL"/>
              <a:t>ICT-Beleid - Bertien Boon</a:t>
            </a:r>
          </a:p>
        </p:txBody>
      </p:sp>
    </p:spTree>
    <p:extLst>
      <p:ext uri="{BB962C8B-B14F-4D97-AF65-F5344CB8AC3E}">
        <p14:creationId xmlns:p14="http://schemas.microsoft.com/office/powerpoint/2010/main" val="300595894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a:p>
            <a:endParaRPr lang="nl-NL" dirty="0"/>
          </a:p>
          <a:p>
            <a:r>
              <a:rPr lang="nl-NL" dirty="0"/>
              <a:t>Leerlijn</a:t>
            </a:r>
            <a:r>
              <a:rPr lang="nl-NL" baseline="0" dirty="0"/>
              <a:t> bestaat uit</a:t>
            </a:r>
            <a:r>
              <a:rPr lang="mr-IN" baseline="0" dirty="0"/>
              <a:t>…</a:t>
            </a:r>
            <a:endParaRPr lang="nl-NL" baseline="0" dirty="0"/>
          </a:p>
          <a:p>
            <a:r>
              <a:rPr lang="nl-NL" baseline="0" dirty="0"/>
              <a:t>Zo weet je wat je van een leerling mag verwachten of kan je ICT op hun niveau integreren in de les.</a:t>
            </a:r>
          </a:p>
          <a:p>
            <a:r>
              <a:rPr lang="nl-NL" baseline="0" dirty="0"/>
              <a:t>Laptopimage is hierop afgestemd. Enkel de essentiële zaken staan standaard ‘in het zicht’.</a:t>
            </a:r>
          </a:p>
        </p:txBody>
      </p:sp>
      <p:sp>
        <p:nvSpPr>
          <p:cNvPr id="4" name="Tijdelijke aanduiding voor dianummer 3"/>
          <p:cNvSpPr>
            <a:spLocks noGrp="1"/>
          </p:cNvSpPr>
          <p:nvPr>
            <p:ph type="sldNum" sz="quarter" idx="10"/>
          </p:nvPr>
        </p:nvSpPr>
        <p:spPr/>
        <p:txBody>
          <a:bodyPr/>
          <a:lstStyle/>
          <a:p>
            <a:fld id="{DEFB778E-26CF-4F14-BDB6-E8381FDD831A}" type="slidenum">
              <a:rPr lang="nl-NL" smtClean="0"/>
              <a:t>36</a:t>
            </a:fld>
            <a:endParaRPr lang="nl-NL"/>
          </a:p>
        </p:txBody>
      </p:sp>
      <p:sp>
        <p:nvSpPr>
          <p:cNvPr id="5" name="Tijdelijke aanduiding voor voettekst 4">
            <a:extLst>
              <a:ext uri="{FF2B5EF4-FFF2-40B4-BE49-F238E27FC236}">
                <a16:creationId xmlns:a16="http://schemas.microsoft.com/office/drawing/2014/main" id="{E2303647-1115-524C-AB4A-EB49C6703A24}"/>
              </a:ext>
            </a:extLst>
          </p:cNvPr>
          <p:cNvSpPr>
            <a:spLocks noGrp="1"/>
          </p:cNvSpPr>
          <p:nvPr>
            <p:ph type="ftr" sz="quarter" idx="4"/>
          </p:nvPr>
        </p:nvSpPr>
        <p:spPr/>
        <p:txBody>
          <a:bodyPr/>
          <a:lstStyle/>
          <a:p>
            <a:r>
              <a:rPr lang="nl-NL"/>
              <a:t>ICT-Beleid - Bertien Boon</a:t>
            </a:r>
          </a:p>
        </p:txBody>
      </p:sp>
    </p:spTree>
    <p:extLst>
      <p:ext uri="{BB962C8B-B14F-4D97-AF65-F5344CB8AC3E}">
        <p14:creationId xmlns:p14="http://schemas.microsoft.com/office/powerpoint/2010/main" val="332406167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B2F8FD69-9FAE-3C4D-B1B3-3B9B2F5C5B55}" type="slidenum">
              <a:rPr lang="nl-NL" smtClean="0"/>
              <a:t>37</a:t>
            </a:fld>
            <a:endParaRPr lang="nl-NL"/>
          </a:p>
        </p:txBody>
      </p:sp>
      <p:sp>
        <p:nvSpPr>
          <p:cNvPr id="5" name="Tijdelijke aanduiding voor voettekst 4">
            <a:extLst>
              <a:ext uri="{FF2B5EF4-FFF2-40B4-BE49-F238E27FC236}">
                <a16:creationId xmlns:a16="http://schemas.microsoft.com/office/drawing/2014/main" id="{BC3B559A-8E3E-6145-AB1B-70994296EB1B}"/>
              </a:ext>
            </a:extLst>
          </p:cNvPr>
          <p:cNvSpPr>
            <a:spLocks noGrp="1"/>
          </p:cNvSpPr>
          <p:nvPr>
            <p:ph type="ftr" sz="quarter" idx="4"/>
          </p:nvPr>
        </p:nvSpPr>
        <p:spPr/>
        <p:txBody>
          <a:bodyPr/>
          <a:lstStyle/>
          <a:p>
            <a:r>
              <a:rPr lang="nl-NL"/>
              <a:t>ICT-Beleid - Bertien Boon</a:t>
            </a:r>
          </a:p>
        </p:txBody>
      </p:sp>
    </p:spTree>
    <p:extLst>
      <p:ext uri="{BB962C8B-B14F-4D97-AF65-F5344CB8AC3E}">
        <p14:creationId xmlns:p14="http://schemas.microsoft.com/office/powerpoint/2010/main" val="422628516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dirty="0"/>
              <a:t>https://www.klascement.net/downloadbaar-lesmateriaal/95866/model-voor-de-functieomschrijving-van-een-ictcoordinator/</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BE" dirty="0"/>
          </a:p>
          <a:p>
            <a:r>
              <a:rPr lang="nl-BE" dirty="0"/>
              <a:t>…</a:t>
            </a:r>
            <a:r>
              <a:rPr lang="nl-BE" b="1" dirty="0"/>
              <a:t>beleidsmedewerker</a:t>
            </a:r>
            <a:endParaRPr lang="nl-BE" dirty="0"/>
          </a:p>
          <a:p>
            <a:r>
              <a:rPr lang="nl-BE" dirty="0"/>
              <a:t>Werkt mee aan de visieontwikkeling in overleg met directie en beleidsmedewerkers.</a:t>
            </a:r>
          </a:p>
          <a:p>
            <a:r>
              <a:rPr lang="nl-BE" dirty="0"/>
              <a:t>Uitwerken van een ICT-beleidsplan. In kaart brengen van de huidige situatie, werkpunten bepalen en bijsturen, ook op langere termijn.</a:t>
            </a:r>
          </a:p>
          <a:p>
            <a:r>
              <a:rPr lang="nl-BE" dirty="0"/>
              <a:t>…</a:t>
            </a:r>
            <a:r>
              <a:rPr lang="nl-BE" b="1" dirty="0"/>
              <a:t>innovator</a:t>
            </a:r>
            <a:endParaRPr lang="nl-BE" dirty="0"/>
          </a:p>
          <a:p>
            <a:r>
              <a:rPr lang="nl-BE" dirty="0"/>
              <a:t>Denkt mee na over de rol van ICT in de vernieuwingen die het onderwijs doormaakt en zal doormaken. Zorgt, in samenspraak met de directie, dat de school zichzelf kan vernieuwen en ICT hierbij kan gebruiken als hulpmiddel.</a:t>
            </a:r>
          </a:p>
          <a:p>
            <a:r>
              <a:rPr lang="nl-BE" dirty="0"/>
              <a:t>…</a:t>
            </a:r>
            <a:r>
              <a:rPr lang="nl-BE" b="1" dirty="0"/>
              <a:t>pedagogisch ondersteuner</a:t>
            </a:r>
            <a:endParaRPr lang="nl-BE" dirty="0"/>
          </a:p>
          <a:p>
            <a:r>
              <a:rPr lang="nl-BE" dirty="0"/>
              <a:t>Professionalisering en ondersteuning van collega's. Helpt leerkrachten bij praktische vragen over het gebruik van ICT in de klas. Zorgt voor documentatie, handleidingen, verzorgt workshops voor collega's. Werkt samen met andere pedagogische ondersteuners in de kwaliteitswerking van de school.</a:t>
            </a:r>
          </a:p>
          <a:p>
            <a:r>
              <a:rPr lang="nl-BE" dirty="0"/>
              <a:t>(technisch - mensen in deze functies voorzien praktische en technische ondersteuning. Ze staan niet rechtstreeks naast leerling of leerkracht, ze voeren de praktische kant uit van de ped/beleid)</a:t>
            </a:r>
          </a:p>
          <a:p>
            <a:r>
              <a:rPr lang="nl-BE" dirty="0"/>
              <a:t>…</a:t>
            </a:r>
            <a:r>
              <a:rPr lang="nl-BE" b="1" dirty="0"/>
              <a:t>netwerkbeheerder</a:t>
            </a:r>
            <a:endParaRPr lang="nl-BE" dirty="0"/>
          </a:p>
          <a:p>
            <a:r>
              <a:rPr lang="nl-BE" dirty="0"/>
              <a:t>…</a:t>
            </a:r>
            <a:r>
              <a:rPr lang="nl-BE" b="1" dirty="0"/>
              <a:t>onderhoudsdienst hardware/infrastructuur</a:t>
            </a:r>
            <a:endParaRPr lang="nl-BE" dirty="0"/>
          </a:p>
          <a:p>
            <a:r>
              <a:rPr lang="nl-BE" dirty="0"/>
              <a:t>…</a:t>
            </a:r>
            <a:r>
              <a:rPr lang="nl-BE" b="1" dirty="0"/>
              <a:t>webdesigner</a:t>
            </a:r>
          </a:p>
          <a:p>
            <a:r>
              <a:rPr lang="nl-BE" dirty="0"/>
              <a:t>…</a:t>
            </a:r>
            <a:r>
              <a:rPr lang="nl-BE" b="1" dirty="0"/>
              <a:t>helpdesk</a:t>
            </a:r>
            <a:endParaRPr lang="nl-BE" dirty="0"/>
          </a:p>
          <a:p>
            <a:r>
              <a:rPr lang="nl-BE" dirty="0"/>
              <a:t>…</a:t>
            </a:r>
            <a:r>
              <a:rPr lang="nl-BE" b="1" dirty="0"/>
              <a:t>softwareontwikkelaar</a:t>
            </a:r>
            <a:endParaRPr lang="nl-BE" dirty="0"/>
          </a:p>
          <a:p>
            <a:r>
              <a:rPr lang="nl-BE" dirty="0"/>
              <a:t>…</a:t>
            </a:r>
            <a:r>
              <a:rPr lang="nl-BE" b="1" dirty="0"/>
              <a:t>LMS-beheerder</a:t>
            </a:r>
            <a:endParaRPr lang="nl-BE" dirty="0"/>
          </a:p>
          <a:p>
            <a:r>
              <a:rPr lang="nl-BE" dirty="0"/>
              <a:t>…</a:t>
            </a:r>
          </a:p>
        </p:txBody>
      </p:sp>
      <p:sp>
        <p:nvSpPr>
          <p:cNvPr id="4" name="Tijdelijke aanduiding voor dianummer 3"/>
          <p:cNvSpPr>
            <a:spLocks noGrp="1"/>
          </p:cNvSpPr>
          <p:nvPr>
            <p:ph type="sldNum" sz="quarter" idx="5"/>
          </p:nvPr>
        </p:nvSpPr>
        <p:spPr/>
        <p:txBody>
          <a:bodyPr/>
          <a:lstStyle/>
          <a:p>
            <a:fld id="{B2F8FD69-9FAE-3C4D-B1B3-3B9B2F5C5B55}" type="slidenum">
              <a:rPr lang="nl-NL" smtClean="0"/>
              <a:t>38</a:t>
            </a:fld>
            <a:endParaRPr lang="nl-NL"/>
          </a:p>
        </p:txBody>
      </p:sp>
      <p:sp>
        <p:nvSpPr>
          <p:cNvPr id="5" name="Tijdelijke aanduiding voor voettekst 4">
            <a:extLst>
              <a:ext uri="{FF2B5EF4-FFF2-40B4-BE49-F238E27FC236}">
                <a16:creationId xmlns:a16="http://schemas.microsoft.com/office/drawing/2014/main" id="{F2097071-A139-B143-9E06-5BB0E3D77BF5}"/>
              </a:ext>
            </a:extLst>
          </p:cNvPr>
          <p:cNvSpPr>
            <a:spLocks noGrp="1"/>
          </p:cNvSpPr>
          <p:nvPr>
            <p:ph type="ftr" sz="quarter" idx="4"/>
          </p:nvPr>
        </p:nvSpPr>
        <p:spPr/>
        <p:txBody>
          <a:bodyPr/>
          <a:lstStyle/>
          <a:p>
            <a:r>
              <a:rPr lang="nl-NL"/>
              <a:t>ICT-Beleid - Bertien Boon</a:t>
            </a:r>
          </a:p>
        </p:txBody>
      </p:sp>
    </p:spTree>
    <p:extLst>
      <p:ext uri="{BB962C8B-B14F-4D97-AF65-F5344CB8AC3E}">
        <p14:creationId xmlns:p14="http://schemas.microsoft.com/office/powerpoint/2010/main" val="91779566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dirty="0"/>
              <a:t>Zie verder professionalisering.</a:t>
            </a:r>
          </a:p>
        </p:txBody>
      </p:sp>
      <p:sp>
        <p:nvSpPr>
          <p:cNvPr id="4" name="Tijdelijke aanduiding voor dianummer 3"/>
          <p:cNvSpPr>
            <a:spLocks noGrp="1"/>
          </p:cNvSpPr>
          <p:nvPr>
            <p:ph type="sldNum" sz="quarter" idx="5"/>
          </p:nvPr>
        </p:nvSpPr>
        <p:spPr/>
        <p:txBody>
          <a:bodyPr/>
          <a:lstStyle/>
          <a:p>
            <a:fld id="{B2F8FD69-9FAE-3C4D-B1B3-3B9B2F5C5B55}" type="slidenum">
              <a:rPr lang="nl-NL" smtClean="0"/>
              <a:t>39</a:t>
            </a:fld>
            <a:endParaRPr lang="nl-NL"/>
          </a:p>
        </p:txBody>
      </p:sp>
      <p:sp>
        <p:nvSpPr>
          <p:cNvPr id="5" name="Tijdelijke aanduiding voor voettekst 4">
            <a:extLst>
              <a:ext uri="{FF2B5EF4-FFF2-40B4-BE49-F238E27FC236}">
                <a16:creationId xmlns:a16="http://schemas.microsoft.com/office/drawing/2014/main" id="{A98643DA-B414-4E4C-AC63-68ED26DC2397}"/>
              </a:ext>
            </a:extLst>
          </p:cNvPr>
          <p:cNvSpPr>
            <a:spLocks noGrp="1"/>
          </p:cNvSpPr>
          <p:nvPr>
            <p:ph type="ftr" sz="quarter" idx="4"/>
          </p:nvPr>
        </p:nvSpPr>
        <p:spPr/>
        <p:txBody>
          <a:bodyPr/>
          <a:lstStyle/>
          <a:p>
            <a:r>
              <a:rPr lang="nl-NL"/>
              <a:t>ICT-Beleid - Bertien Boon</a:t>
            </a:r>
          </a:p>
        </p:txBody>
      </p:sp>
    </p:spTree>
    <p:extLst>
      <p:ext uri="{BB962C8B-B14F-4D97-AF65-F5344CB8AC3E}">
        <p14:creationId xmlns:p14="http://schemas.microsoft.com/office/powerpoint/2010/main" val="42445403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B2F8FD69-9FAE-3C4D-B1B3-3B9B2F5C5B55}" type="slidenum">
              <a:rPr lang="nl-NL" smtClean="0"/>
              <a:t>4</a:t>
            </a:fld>
            <a:endParaRPr lang="nl-NL"/>
          </a:p>
        </p:txBody>
      </p:sp>
      <p:sp>
        <p:nvSpPr>
          <p:cNvPr id="5" name="Tijdelijke aanduiding voor voettekst 4">
            <a:extLst>
              <a:ext uri="{FF2B5EF4-FFF2-40B4-BE49-F238E27FC236}">
                <a16:creationId xmlns:a16="http://schemas.microsoft.com/office/drawing/2014/main" id="{D8209C84-9DCA-E745-B78B-57AE87F0A33E}"/>
              </a:ext>
            </a:extLst>
          </p:cNvPr>
          <p:cNvSpPr>
            <a:spLocks noGrp="1"/>
          </p:cNvSpPr>
          <p:nvPr>
            <p:ph type="ftr" sz="quarter" idx="4"/>
          </p:nvPr>
        </p:nvSpPr>
        <p:spPr/>
        <p:txBody>
          <a:bodyPr/>
          <a:lstStyle/>
          <a:p>
            <a:r>
              <a:rPr lang="nl-NL"/>
              <a:t>ICT-Beleid - Bertien Boon</a:t>
            </a:r>
          </a:p>
        </p:txBody>
      </p:sp>
    </p:spTree>
    <p:extLst>
      <p:ext uri="{BB962C8B-B14F-4D97-AF65-F5344CB8AC3E}">
        <p14:creationId xmlns:p14="http://schemas.microsoft.com/office/powerpoint/2010/main" val="211500383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B2F8FD69-9FAE-3C4D-B1B3-3B9B2F5C5B55}" type="slidenum">
              <a:rPr lang="nl-NL" smtClean="0"/>
              <a:t>40</a:t>
            </a:fld>
            <a:endParaRPr lang="nl-NL"/>
          </a:p>
        </p:txBody>
      </p:sp>
      <p:sp>
        <p:nvSpPr>
          <p:cNvPr id="5" name="Tijdelijke aanduiding voor voettekst 4">
            <a:extLst>
              <a:ext uri="{FF2B5EF4-FFF2-40B4-BE49-F238E27FC236}">
                <a16:creationId xmlns:a16="http://schemas.microsoft.com/office/drawing/2014/main" id="{6DD6554E-72DD-0C44-B4C5-4993C09C11A1}"/>
              </a:ext>
            </a:extLst>
          </p:cNvPr>
          <p:cNvSpPr>
            <a:spLocks noGrp="1"/>
          </p:cNvSpPr>
          <p:nvPr>
            <p:ph type="ftr" sz="quarter" idx="4"/>
          </p:nvPr>
        </p:nvSpPr>
        <p:spPr/>
        <p:txBody>
          <a:bodyPr/>
          <a:lstStyle/>
          <a:p>
            <a:r>
              <a:rPr lang="nl-NL"/>
              <a:t>ICT-Beleid - Bertien Boon</a:t>
            </a:r>
          </a:p>
        </p:txBody>
      </p:sp>
    </p:spTree>
    <p:extLst>
      <p:ext uri="{BB962C8B-B14F-4D97-AF65-F5344CB8AC3E}">
        <p14:creationId xmlns:p14="http://schemas.microsoft.com/office/powerpoint/2010/main" val="313462161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voettekst 3"/>
          <p:cNvSpPr>
            <a:spLocks noGrp="1"/>
          </p:cNvSpPr>
          <p:nvPr>
            <p:ph type="ftr" sz="quarter" idx="4"/>
          </p:nvPr>
        </p:nvSpPr>
        <p:spPr/>
        <p:txBody>
          <a:bodyPr/>
          <a:lstStyle/>
          <a:p>
            <a:r>
              <a:rPr lang="nl-NL"/>
              <a:t>ICT-Beleid - Bertien Boon</a:t>
            </a:r>
          </a:p>
        </p:txBody>
      </p:sp>
      <p:sp>
        <p:nvSpPr>
          <p:cNvPr id="5" name="Tijdelijke aanduiding voor dianummer 4"/>
          <p:cNvSpPr>
            <a:spLocks noGrp="1"/>
          </p:cNvSpPr>
          <p:nvPr>
            <p:ph type="sldNum" sz="quarter" idx="5"/>
          </p:nvPr>
        </p:nvSpPr>
        <p:spPr/>
        <p:txBody>
          <a:bodyPr/>
          <a:lstStyle/>
          <a:p>
            <a:fld id="{B2F8FD69-9FAE-3C4D-B1B3-3B9B2F5C5B55}" type="slidenum">
              <a:rPr lang="nl-NL" smtClean="0"/>
              <a:t>41</a:t>
            </a:fld>
            <a:endParaRPr lang="nl-NL"/>
          </a:p>
        </p:txBody>
      </p:sp>
    </p:spTree>
    <p:extLst>
      <p:ext uri="{BB962C8B-B14F-4D97-AF65-F5344CB8AC3E}">
        <p14:creationId xmlns:p14="http://schemas.microsoft.com/office/powerpoint/2010/main" val="41401436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B2F8FD69-9FAE-3C4D-B1B3-3B9B2F5C5B55}" type="slidenum">
              <a:rPr lang="nl-NL" smtClean="0"/>
              <a:t>5</a:t>
            </a:fld>
            <a:endParaRPr lang="nl-NL"/>
          </a:p>
        </p:txBody>
      </p:sp>
      <p:sp>
        <p:nvSpPr>
          <p:cNvPr id="5" name="Tijdelijke aanduiding voor voettekst 4">
            <a:extLst>
              <a:ext uri="{FF2B5EF4-FFF2-40B4-BE49-F238E27FC236}">
                <a16:creationId xmlns:a16="http://schemas.microsoft.com/office/drawing/2014/main" id="{C269E811-D794-E84A-A28C-043CA29005E9}"/>
              </a:ext>
            </a:extLst>
          </p:cNvPr>
          <p:cNvSpPr>
            <a:spLocks noGrp="1"/>
          </p:cNvSpPr>
          <p:nvPr>
            <p:ph type="ftr" sz="quarter" idx="4"/>
          </p:nvPr>
        </p:nvSpPr>
        <p:spPr/>
        <p:txBody>
          <a:bodyPr/>
          <a:lstStyle/>
          <a:p>
            <a:r>
              <a:rPr lang="nl-NL"/>
              <a:t>ICT-Beleid - Bertien Boon</a:t>
            </a:r>
          </a:p>
        </p:txBody>
      </p:sp>
    </p:spTree>
    <p:extLst>
      <p:ext uri="{BB962C8B-B14F-4D97-AF65-F5344CB8AC3E}">
        <p14:creationId xmlns:p14="http://schemas.microsoft.com/office/powerpoint/2010/main" val="17158331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Wens je een uitnodiging te ontvangen voor de Digital Days of een ander bezoekmoment op onze school, gelieve je in te schrijven op de mailinglijst.</a:t>
            </a:r>
          </a:p>
          <a:p>
            <a:pPr marL="0" marR="0" lvl="0" indent="0" algn="l" defTabSz="914400" rtl="0" eaLnBrk="1" fontAlgn="auto" latinLnBrk="0" hangingPunct="1">
              <a:lnSpc>
                <a:spcPct val="100000"/>
              </a:lnSpc>
              <a:spcBef>
                <a:spcPts val="0"/>
              </a:spcBef>
              <a:spcAft>
                <a:spcPts val="0"/>
              </a:spcAft>
              <a:buClrTx/>
              <a:buSzTx/>
              <a:buFontTx/>
              <a:buNone/>
              <a:tabLst/>
              <a:defRPr/>
            </a:pPr>
            <a:r>
              <a:rPr lang="nl-BE" dirty="0"/>
              <a:t>Gegevens verkregen via deze lijst worden enkel gebruikt door GO! technisch atheneum Halle, voor het versturen van uitnodiging voor events op onze school, dit gebeurd slechts enkele malen per jaar. Wenst u geschrapt te worden van de lijst, gelieve contact op te nemen met ict@go-tahalle.be.</a:t>
            </a:r>
          </a:p>
        </p:txBody>
      </p:sp>
      <p:sp>
        <p:nvSpPr>
          <p:cNvPr id="4" name="Tijdelijke aanduiding voor dianummer 3"/>
          <p:cNvSpPr>
            <a:spLocks noGrp="1"/>
          </p:cNvSpPr>
          <p:nvPr>
            <p:ph type="sldNum" sz="quarter" idx="5"/>
          </p:nvPr>
        </p:nvSpPr>
        <p:spPr/>
        <p:txBody>
          <a:bodyPr/>
          <a:lstStyle/>
          <a:p>
            <a:fld id="{B2F8FD69-9FAE-3C4D-B1B3-3B9B2F5C5B55}" type="slidenum">
              <a:rPr lang="nl-NL" smtClean="0"/>
              <a:t>6</a:t>
            </a:fld>
            <a:endParaRPr lang="nl-NL"/>
          </a:p>
        </p:txBody>
      </p:sp>
      <p:sp>
        <p:nvSpPr>
          <p:cNvPr id="5" name="Tijdelijke aanduiding voor voettekst 4">
            <a:extLst>
              <a:ext uri="{FF2B5EF4-FFF2-40B4-BE49-F238E27FC236}">
                <a16:creationId xmlns:a16="http://schemas.microsoft.com/office/drawing/2014/main" id="{237ABE41-4EC5-9545-BE80-A0F202CD0F24}"/>
              </a:ext>
            </a:extLst>
          </p:cNvPr>
          <p:cNvSpPr>
            <a:spLocks noGrp="1"/>
          </p:cNvSpPr>
          <p:nvPr>
            <p:ph type="ftr" sz="quarter" idx="4"/>
          </p:nvPr>
        </p:nvSpPr>
        <p:spPr/>
        <p:txBody>
          <a:bodyPr/>
          <a:lstStyle/>
          <a:p>
            <a:r>
              <a:rPr lang="nl-NL"/>
              <a:t>ICT-Beleid - Bertien Boon</a:t>
            </a:r>
          </a:p>
        </p:txBody>
      </p:sp>
    </p:spTree>
    <p:extLst>
      <p:ext uri="{BB962C8B-B14F-4D97-AF65-F5344CB8AC3E}">
        <p14:creationId xmlns:p14="http://schemas.microsoft.com/office/powerpoint/2010/main" val="14750801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10"/>
          </p:nvPr>
        </p:nvSpPr>
        <p:spPr/>
        <p:txBody>
          <a:bodyPr/>
          <a:lstStyle/>
          <a:p>
            <a:fld id="{B2F8FD69-9FAE-3C4D-B1B3-3B9B2F5C5B55}" type="slidenum">
              <a:rPr lang="nl-NL" smtClean="0"/>
              <a:t>7</a:t>
            </a:fld>
            <a:endParaRPr lang="nl-NL"/>
          </a:p>
        </p:txBody>
      </p:sp>
      <p:sp>
        <p:nvSpPr>
          <p:cNvPr id="5" name="Tijdelijke aanduiding voor voettekst 4">
            <a:extLst>
              <a:ext uri="{FF2B5EF4-FFF2-40B4-BE49-F238E27FC236}">
                <a16:creationId xmlns:a16="http://schemas.microsoft.com/office/drawing/2014/main" id="{5A838191-E168-2D4A-8814-72C3D915B178}"/>
              </a:ext>
            </a:extLst>
          </p:cNvPr>
          <p:cNvSpPr>
            <a:spLocks noGrp="1"/>
          </p:cNvSpPr>
          <p:nvPr>
            <p:ph type="ftr" sz="quarter" idx="4"/>
          </p:nvPr>
        </p:nvSpPr>
        <p:spPr/>
        <p:txBody>
          <a:bodyPr/>
          <a:lstStyle/>
          <a:p>
            <a:r>
              <a:rPr lang="nl-NL"/>
              <a:t>ICT-Beleid - Bertien Boon</a:t>
            </a:r>
          </a:p>
        </p:txBody>
      </p:sp>
    </p:spTree>
    <p:extLst>
      <p:ext uri="{BB962C8B-B14F-4D97-AF65-F5344CB8AC3E}">
        <p14:creationId xmlns:p14="http://schemas.microsoft.com/office/powerpoint/2010/main" val="12853383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Digital </a:t>
            </a:r>
            <a:r>
              <a:rPr lang="nl-BE" dirty="0" err="1"/>
              <a:t>natives</a:t>
            </a:r>
            <a:endParaRPr lang="nl-BE" dirty="0"/>
          </a:p>
          <a:p>
            <a:pPr lvl="1"/>
            <a:r>
              <a:rPr lang="nl-NL" dirty="0"/>
              <a:t>geboren in een digital </a:t>
            </a:r>
            <a:r>
              <a:rPr lang="nl-NL" dirty="0" err="1"/>
              <a:t>minded</a:t>
            </a:r>
            <a:r>
              <a:rPr lang="nl-NL" dirty="0"/>
              <a:t> maatschappij</a:t>
            </a:r>
          </a:p>
          <a:p>
            <a:pPr lvl="1"/>
            <a:r>
              <a:rPr lang="nl-NL" dirty="0"/>
              <a:t>opgegroeid met sociale media</a:t>
            </a:r>
            <a:endParaRPr lang="nl-BE" dirty="0"/>
          </a:p>
          <a:p>
            <a:pPr lvl="1"/>
            <a:r>
              <a:rPr lang="nl-BE" dirty="0"/>
              <a:t>'globaal’ georiënteerd</a:t>
            </a:r>
            <a:endParaRPr lang="nl-BE" dirty="0">
              <a:cs typeface="Calibri"/>
            </a:endParaRPr>
          </a:p>
          <a:p>
            <a:pPr lvl="1"/>
            <a:r>
              <a:rPr lang="nl-NL" dirty="0"/>
              <a:t>92% online te vinden</a:t>
            </a:r>
            <a:endParaRPr lang="nl-BE" dirty="0"/>
          </a:p>
          <a:p>
            <a:pPr lvl="1"/>
            <a:r>
              <a:rPr lang="nl-NL" dirty="0"/>
              <a:t>gewend aan een constante informatiestroom</a:t>
            </a:r>
            <a:endParaRPr lang="nl-BE" dirty="0"/>
          </a:p>
          <a:p>
            <a:pPr lvl="1"/>
            <a:r>
              <a:rPr lang="nl-BE" dirty="0"/>
              <a:t>verwerken informatie razendsnel</a:t>
            </a:r>
            <a:endParaRPr lang="nl-BE" dirty="0">
              <a:cs typeface="Calibri"/>
            </a:endParaRPr>
          </a:p>
          <a:p>
            <a:pPr lvl="1"/>
            <a:r>
              <a:rPr lang="nl-NL" dirty="0"/>
              <a:t>ultieme </a:t>
            </a:r>
            <a:r>
              <a:rPr lang="nl-NL" dirty="0" err="1"/>
              <a:t>multi-taskers</a:t>
            </a:r>
            <a:r>
              <a:rPr lang="nl-NL" dirty="0"/>
              <a:t> (tot 5 schermen tegelijk)</a:t>
            </a:r>
            <a:endParaRPr lang="nl-BE" dirty="0"/>
          </a:p>
          <a:p>
            <a:pPr lvl="1"/>
            <a:r>
              <a:rPr lang="nl-NL" dirty="0"/>
              <a:t>binnen een klik  is alles te vinden is (nieuws, muziek, product…)</a:t>
            </a:r>
            <a:endParaRPr lang="nl-BE" dirty="0"/>
          </a:p>
          <a:p>
            <a:r>
              <a:rPr lang="nl-BE" dirty="0"/>
              <a:t>Deze generatie ‘vraagt’ een andere onderwijsaanpak</a:t>
            </a:r>
            <a:endParaRPr lang="nl-BE" dirty="0">
              <a:cs typeface="Calibri"/>
            </a:endParaRPr>
          </a:p>
          <a:p>
            <a:endParaRPr lang="nl-BE" dirty="0"/>
          </a:p>
        </p:txBody>
      </p:sp>
      <p:sp>
        <p:nvSpPr>
          <p:cNvPr id="4" name="Tijdelijke aanduiding voor dianummer 3"/>
          <p:cNvSpPr>
            <a:spLocks noGrp="1"/>
          </p:cNvSpPr>
          <p:nvPr>
            <p:ph type="sldNum" sz="quarter" idx="10"/>
          </p:nvPr>
        </p:nvSpPr>
        <p:spPr/>
        <p:txBody>
          <a:bodyPr/>
          <a:lstStyle/>
          <a:p>
            <a:fld id="{B2F8FD69-9FAE-3C4D-B1B3-3B9B2F5C5B55}" type="slidenum">
              <a:rPr lang="nl-NL" smtClean="0"/>
              <a:t>8</a:t>
            </a:fld>
            <a:endParaRPr lang="nl-NL"/>
          </a:p>
        </p:txBody>
      </p:sp>
      <p:sp>
        <p:nvSpPr>
          <p:cNvPr id="5" name="Tijdelijke aanduiding voor voettekst 4">
            <a:extLst>
              <a:ext uri="{FF2B5EF4-FFF2-40B4-BE49-F238E27FC236}">
                <a16:creationId xmlns:a16="http://schemas.microsoft.com/office/drawing/2014/main" id="{A961F1EE-7085-3248-B19C-718557DB5A5D}"/>
              </a:ext>
            </a:extLst>
          </p:cNvPr>
          <p:cNvSpPr>
            <a:spLocks noGrp="1"/>
          </p:cNvSpPr>
          <p:nvPr>
            <p:ph type="ftr" sz="quarter" idx="4"/>
          </p:nvPr>
        </p:nvSpPr>
        <p:spPr/>
        <p:txBody>
          <a:bodyPr/>
          <a:lstStyle/>
          <a:p>
            <a:r>
              <a:rPr lang="nl-NL"/>
              <a:t>ICT-Beleid - Bertien Boon</a:t>
            </a:r>
          </a:p>
        </p:txBody>
      </p:sp>
    </p:spTree>
    <p:extLst>
      <p:ext uri="{BB962C8B-B14F-4D97-AF65-F5344CB8AC3E}">
        <p14:creationId xmlns:p14="http://schemas.microsoft.com/office/powerpoint/2010/main" val="9679455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sz="1200" kern="1200" dirty="0">
              <a:solidFill>
                <a:schemeClr val="tx1"/>
              </a:solidFill>
              <a:effectLst/>
              <a:latin typeface="+mn-lt"/>
              <a:ea typeface="+mn-ea"/>
              <a:cs typeface="+mn-cs"/>
            </a:endParaRPr>
          </a:p>
        </p:txBody>
      </p:sp>
      <p:sp>
        <p:nvSpPr>
          <p:cNvPr id="4" name="Tijdelijke aanduiding voor dianummer 3"/>
          <p:cNvSpPr>
            <a:spLocks noGrp="1"/>
          </p:cNvSpPr>
          <p:nvPr>
            <p:ph type="sldNum" sz="quarter" idx="10"/>
          </p:nvPr>
        </p:nvSpPr>
        <p:spPr/>
        <p:txBody>
          <a:bodyPr/>
          <a:lstStyle/>
          <a:p>
            <a:fld id="{B2F8FD69-9FAE-3C4D-B1B3-3B9B2F5C5B55}" type="slidenum">
              <a:rPr lang="nl-NL" smtClean="0"/>
              <a:t>9</a:t>
            </a:fld>
            <a:endParaRPr lang="nl-NL"/>
          </a:p>
        </p:txBody>
      </p:sp>
      <p:sp>
        <p:nvSpPr>
          <p:cNvPr id="5" name="Tijdelijke aanduiding voor voettekst 4">
            <a:extLst>
              <a:ext uri="{FF2B5EF4-FFF2-40B4-BE49-F238E27FC236}">
                <a16:creationId xmlns:a16="http://schemas.microsoft.com/office/drawing/2014/main" id="{2C135E73-523D-E64C-97F1-35556745F3F4}"/>
              </a:ext>
            </a:extLst>
          </p:cNvPr>
          <p:cNvSpPr>
            <a:spLocks noGrp="1"/>
          </p:cNvSpPr>
          <p:nvPr>
            <p:ph type="ftr" sz="quarter" idx="4"/>
          </p:nvPr>
        </p:nvSpPr>
        <p:spPr/>
        <p:txBody>
          <a:bodyPr/>
          <a:lstStyle/>
          <a:p>
            <a:r>
              <a:rPr lang="nl-NL"/>
              <a:t>ICT-Beleid - Bertien Boon</a:t>
            </a:r>
          </a:p>
        </p:txBody>
      </p:sp>
    </p:spTree>
    <p:extLst>
      <p:ext uri="{BB962C8B-B14F-4D97-AF65-F5344CB8AC3E}">
        <p14:creationId xmlns:p14="http://schemas.microsoft.com/office/powerpoint/2010/main" val="23440002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grpSp>
        <p:nvGrpSpPr>
          <p:cNvPr id="89" name="Group 88"/>
          <p:cNvGrpSpPr/>
          <p:nvPr/>
        </p:nvGrpSpPr>
        <p:grpSpPr>
          <a:xfrm>
            <a:off x="-329674" y="-59376"/>
            <a:ext cx="12515851" cy="6923798"/>
            <a:chOff x="-329674" y="-51881"/>
            <a:chExt cx="12515851" cy="6923798"/>
          </a:xfrm>
        </p:grpSpPr>
        <p:sp>
          <p:nvSpPr>
            <p:cNvPr id="90" name="Freeform 5"/>
            <p:cNvSpPr/>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6"/>
            <p:cNvSpPr/>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7"/>
            <p:cNvSpPr/>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3" name="Freeform 8"/>
            <p:cNvSpPr/>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9"/>
            <p:cNvSpPr/>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10"/>
            <p:cNvSpPr/>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11"/>
            <p:cNvSpPr/>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7" name="Freeform 12"/>
            <p:cNvSpPr/>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8" name="Freeform 13"/>
            <p:cNvSpPr/>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9" name="Freeform 14"/>
            <p:cNvSpPr/>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00" name="Freeform 15"/>
            <p:cNvSpPr/>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101" name="Freeform 16"/>
            <p:cNvSpPr/>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102" name="Freeform 17"/>
            <p:cNvSpPr/>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3" name="Freeform 18"/>
            <p:cNvSpPr/>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4" name="Freeform 19"/>
            <p:cNvSpPr/>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5" name="Freeform 20"/>
            <p:cNvSpPr/>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6" name="Freeform 21"/>
            <p:cNvSpPr/>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7" name="Freeform 22"/>
            <p:cNvSpPr/>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08" name="Freeform 23"/>
            <p:cNvSpPr/>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9" name="Group 8"/>
          <p:cNvGrpSpPr/>
          <p:nvPr/>
        </p:nvGrpSpPr>
        <p:grpSpPr>
          <a:xfrm>
            <a:off x="1669293" y="1186483"/>
            <a:ext cx="8848345" cy="4477933"/>
            <a:chOff x="1669293" y="1186483"/>
            <a:chExt cx="8848345" cy="4477933"/>
          </a:xfrm>
        </p:grpSpPr>
        <p:sp>
          <p:nvSpPr>
            <p:cNvPr id="39" name="Rectangle 38"/>
            <p:cNvSpPr/>
            <p:nvPr/>
          </p:nvSpPr>
          <p:spPr>
            <a:xfrm>
              <a:off x="1674042" y="1186483"/>
              <a:ext cx="8843596" cy="716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0" name="Isosceles Triangle 39"/>
            <p:cNvSpPr/>
            <p:nvPr/>
          </p:nvSpPr>
          <p:spPr>
            <a:xfrm rot="10800000">
              <a:off x="5892384"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1" name="Rectangle 40"/>
            <p:cNvSpPr/>
            <p:nvPr/>
          </p:nvSpPr>
          <p:spPr>
            <a:xfrm>
              <a:off x="1669293" y="1991156"/>
              <a:ext cx="8845667" cy="3322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ctrTitle"/>
          </p:nvPr>
        </p:nvSpPr>
        <p:spPr>
          <a:xfrm>
            <a:off x="1759236" y="2075504"/>
            <a:ext cx="8679915" cy="1748729"/>
          </a:xfrm>
        </p:spPr>
        <p:txBody>
          <a:bodyPr bIns="0" anchor="b">
            <a:normAutofit/>
          </a:bodyPr>
          <a:lstStyle>
            <a:lvl1pPr algn="ctr">
              <a:lnSpc>
                <a:spcPct val="80000"/>
              </a:lnSpc>
              <a:defRPr sz="5400" spc="-150">
                <a:solidFill>
                  <a:srgbClr val="FFFEFF"/>
                </a:solidFill>
              </a:defRPr>
            </a:lvl1pPr>
          </a:lstStyle>
          <a:p>
            <a:r>
              <a:rPr lang="nl-NL"/>
              <a:t>Klik om de stijl te bewerken</a:t>
            </a:r>
            <a:endParaRPr lang="en-US"/>
          </a:p>
        </p:txBody>
      </p:sp>
      <p:sp>
        <p:nvSpPr>
          <p:cNvPr id="3" name="Subtitle 2"/>
          <p:cNvSpPr>
            <a:spLocks noGrp="1"/>
          </p:cNvSpPr>
          <p:nvPr>
            <p:ph type="subTitle" idx="1"/>
          </p:nvPr>
        </p:nvSpPr>
        <p:spPr>
          <a:xfrm>
            <a:off x="1759237" y="3906266"/>
            <a:ext cx="8673427" cy="1322587"/>
          </a:xfrm>
        </p:spPr>
        <p:txBody>
          <a:bodyPr tIns="0">
            <a:normAutofit/>
          </a:bodyPr>
          <a:lstStyle>
            <a:lvl1pPr marL="0" indent="0" algn="ctr">
              <a:lnSpc>
                <a:spcPct val="100000"/>
              </a:lnSpc>
              <a:buNone/>
              <a:defRPr sz="1800" b="0">
                <a:solidFill>
                  <a:srgbClr val="FFFEFF"/>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de ondertitelstijl van het model te bewerken</a:t>
            </a:r>
            <a:endParaRPr lang="en-US"/>
          </a:p>
        </p:txBody>
      </p:sp>
      <p:sp>
        <p:nvSpPr>
          <p:cNvPr id="4" name="Date Placeholder 3"/>
          <p:cNvSpPr>
            <a:spLocks noGrp="1"/>
          </p:cNvSpPr>
          <p:nvPr>
            <p:ph type="dt" sz="half" idx="10"/>
          </p:nvPr>
        </p:nvSpPr>
        <p:spPr>
          <a:xfrm>
            <a:off x="804672" y="320040"/>
            <a:ext cx="3657600" cy="320040"/>
          </a:xfrm>
        </p:spPr>
        <p:txBody>
          <a:bodyPr vert="horz" lIns="91440" tIns="45720" rIns="91440" bIns="45720" rtlCol="0" anchor="ctr"/>
          <a:lstStyle>
            <a:lvl1pPr>
              <a:defRPr lang="en-US"/>
            </a:lvl1pPr>
          </a:lstStyle>
          <a:p>
            <a:fld id="{F0D4F1A7-09D1-3348-94C2-9CC3FCC71D3B}" type="datetime1">
              <a:rPr lang="nl-BE" smtClean="0"/>
              <a:t>15/11/2019</a:t>
            </a:fld>
            <a:endParaRPr lang="nl-NL"/>
          </a:p>
        </p:txBody>
      </p:sp>
      <p:sp>
        <p:nvSpPr>
          <p:cNvPr id="5" name="Footer Placeholder 4"/>
          <p:cNvSpPr>
            <a:spLocks noGrp="1"/>
          </p:cNvSpPr>
          <p:nvPr>
            <p:ph type="ftr" sz="quarter" idx="11"/>
          </p:nvPr>
        </p:nvSpPr>
        <p:spPr>
          <a:xfrm>
            <a:off x="804672" y="6227064"/>
            <a:ext cx="10588752" cy="320040"/>
          </a:xfrm>
        </p:spPr>
        <p:txBody>
          <a:bodyPr/>
          <a:lstStyle>
            <a:lvl1pPr algn="ctr">
              <a:defRPr/>
            </a:lvl1pPr>
          </a:lstStyle>
          <a:p>
            <a:r>
              <a:rPr lang="nl-NL"/>
              <a:t>ICT-beleid Bertien Boon</a:t>
            </a:r>
          </a:p>
        </p:txBody>
      </p:sp>
      <p:sp>
        <p:nvSpPr>
          <p:cNvPr id="6" name="Slide Number Placeholder 5"/>
          <p:cNvSpPr>
            <a:spLocks noGrp="1"/>
          </p:cNvSpPr>
          <p:nvPr>
            <p:ph type="sldNum" sz="quarter" idx="12"/>
          </p:nvPr>
        </p:nvSpPr>
        <p:spPr>
          <a:xfrm>
            <a:off x="10469880" y="320040"/>
            <a:ext cx="914400" cy="320040"/>
          </a:xfrm>
        </p:spPr>
        <p:txBody>
          <a:bodyPr/>
          <a:lstStyle/>
          <a:p>
            <a:fld id="{61E07FD2-3FAC-C04D-983B-C604FF866A8D}" type="slidenum">
              <a:rPr lang="nl-NL" smtClean="0"/>
              <a:t>‹nr.›</a:t>
            </a:fld>
            <a:endParaRPr lang="nl-NL"/>
          </a:p>
        </p:txBody>
      </p:sp>
    </p:spTree>
    <p:extLst>
      <p:ext uri="{BB962C8B-B14F-4D97-AF65-F5344CB8AC3E}">
        <p14:creationId xmlns:p14="http://schemas.microsoft.com/office/powerpoint/2010/main" val="434670457"/>
      </p:ext>
    </p:extLst>
  </p:cSld>
  <p:clrMapOvr>
    <a:masterClrMapping/>
  </p:clrMapOvr>
  <p:transition spd="slow">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grpSp>
        <p:nvGrpSpPr>
          <p:cNvPr id="75" name="Group 74"/>
          <p:cNvGrpSpPr/>
          <p:nvPr/>
        </p:nvGrpSpPr>
        <p:grpSpPr>
          <a:xfrm>
            <a:off x="-417513" y="0"/>
            <a:ext cx="12584114" cy="6853238"/>
            <a:chOff x="-417513" y="0"/>
            <a:chExt cx="12584114" cy="6853238"/>
          </a:xfrm>
        </p:grpSpPr>
        <p:sp>
          <p:nvSpPr>
            <p:cNvPr id="76"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7"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0"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2"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2"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3"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2" name="Group 21"/>
          <p:cNvGrpSpPr/>
          <p:nvPr/>
        </p:nvGrpSpPr>
        <p:grpSpPr>
          <a:xfrm>
            <a:off x="800144" y="1699589"/>
            <a:ext cx="3674476" cy="3470421"/>
            <a:chOff x="697883" y="1816768"/>
            <a:chExt cx="3674476" cy="3470421"/>
          </a:xfrm>
        </p:grpSpPr>
        <p:sp>
          <p:nvSpPr>
            <p:cNvPr id="23" name="Rectangle 22"/>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4"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8632" y="2349925"/>
            <a:ext cx="3501196" cy="2456441"/>
          </a:xfrm>
        </p:spPr>
        <p:txBody>
          <a:bodyPr/>
          <a:lstStyle>
            <a:lvl1pPr>
              <a:defRPr>
                <a:solidFill>
                  <a:srgbClr val="FFFEFF"/>
                </a:solidFill>
              </a:defRPr>
            </a:lvl1pPr>
          </a:lstStyle>
          <a:p>
            <a:r>
              <a:rPr lang="nl-NL"/>
              <a:t>Klik om de stijl te bewerken</a:t>
            </a:r>
            <a:endParaRPr lang="en-US"/>
          </a:p>
        </p:txBody>
      </p:sp>
      <p:sp>
        <p:nvSpPr>
          <p:cNvPr id="3" name="Vertical Text Placeholder 2"/>
          <p:cNvSpPr>
            <a:spLocks noGrp="1"/>
          </p:cNvSpPr>
          <p:nvPr>
            <p:ph type="body" orient="vert" idx="1"/>
          </p:nvPr>
        </p:nvSpPr>
        <p:spPr>
          <a:xfrm>
            <a:off x="5109983" y="794719"/>
            <a:ext cx="6275035" cy="5257090"/>
          </a:xfrm>
        </p:spPr>
        <p:txBody>
          <a:bodyPr vert="eaVert"/>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Date Placeholder 3"/>
          <p:cNvSpPr>
            <a:spLocks noGrp="1"/>
          </p:cNvSpPr>
          <p:nvPr>
            <p:ph type="dt" sz="half" idx="10"/>
          </p:nvPr>
        </p:nvSpPr>
        <p:spPr/>
        <p:txBody>
          <a:bodyPr/>
          <a:lstStyle/>
          <a:p>
            <a:fld id="{F2C4D0C7-D967-E94B-882E-A1BA391623B6}" type="datetime1">
              <a:rPr lang="nl-BE" smtClean="0"/>
              <a:t>15/11/2019</a:t>
            </a:fld>
            <a:endParaRPr lang="nl-NL"/>
          </a:p>
        </p:txBody>
      </p:sp>
      <p:sp>
        <p:nvSpPr>
          <p:cNvPr id="5" name="Footer Placeholder 4"/>
          <p:cNvSpPr>
            <a:spLocks noGrp="1"/>
          </p:cNvSpPr>
          <p:nvPr>
            <p:ph type="ftr" sz="quarter" idx="11"/>
          </p:nvPr>
        </p:nvSpPr>
        <p:spPr/>
        <p:txBody>
          <a:bodyPr/>
          <a:lstStyle/>
          <a:p>
            <a:r>
              <a:rPr lang="nl-NL"/>
              <a:t>ICT-beleid Bertien Boon</a:t>
            </a:r>
          </a:p>
        </p:txBody>
      </p:sp>
      <p:sp>
        <p:nvSpPr>
          <p:cNvPr id="6" name="Slide Number Placeholder 5"/>
          <p:cNvSpPr>
            <a:spLocks noGrp="1"/>
          </p:cNvSpPr>
          <p:nvPr>
            <p:ph type="sldNum" sz="quarter" idx="12"/>
          </p:nvPr>
        </p:nvSpPr>
        <p:spPr/>
        <p:txBody>
          <a:bodyPr/>
          <a:lstStyle/>
          <a:p>
            <a:fld id="{61E07FD2-3FAC-C04D-983B-C604FF866A8D}" type="slidenum">
              <a:rPr lang="nl-NL" smtClean="0"/>
              <a:t>‹nr.›</a:t>
            </a:fld>
            <a:endParaRPr lang="nl-NL"/>
          </a:p>
        </p:txBody>
      </p:sp>
    </p:spTree>
    <p:extLst>
      <p:ext uri="{BB962C8B-B14F-4D97-AF65-F5344CB8AC3E}">
        <p14:creationId xmlns:p14="http://schemas.microsoft.com/office/powerpoint/2010/main" val="3603076969"/>
      </p:ext>
    </p:extLst>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grpSp>
        <p:nvGrpSpPr>
          <p:cNvPr id="75" name="Group 74"/>
          <p:cNvGrpSpPr/>
          <p:nvPr/>
        </p:nvGrpSpPr>
        <p:grpSpPr>
          <a:xfrm flipH="1">
            <a:off x="0" y="0"/>
            <a:ext cx="12584114" cy="6853238"/>
            <a:chOff x="-417513" y="0"/>
            <a:chExt cx="12584114" cy="6853238"/>
          </a:xfrm>
        </p:grpSpPr>
        <p:sp>
          <p:nvSpPr>
            <p:cNvPr id="76"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7"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0"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2"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2"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3"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2" name="Group 21"/>
          <p:cNvGrpSpPr/>
          <p:nvPr/>
        </p:nvGrpSpPr>
        <p:grpSpPr>
          <a:xfrm>
            <a:off x="7718948" y="1699589"/>
            <a:ext cx="3674476" cy="3470421"/>
            <a:chOff x="697883" y="1816768"/>
            <a:chExt cx="3674476" cy="3470421"/>
          </a:xfrm>
        </p:grpSpPr>
        <p:sp>
          <p:nvSpPr>
            <p:cNvPr id="23" name="Rectangle 22"/>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4"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Vertical Title 1"/>
          <p:cNvSpPr>
            <a:spLocks noGrp="1"/>
          </p:cNvSpPr>
          <p:nvPr>
            <p:ph type="title" orient="vert"/>
          </p:nvPr>
        </p:nvSpPr>
        <p:spPr>
          <a:xfrm>
            <a:off x="7807437" y="2349925"/>
            <a:ext cx="3501195" cy="2456442"/>
          </a:xfrm>
        </p:spPr>
        <p:txBody>
          <a:bodyPr vert="eaVert"/>
          <a:lstStyle>
            <a:lvl1pPr algn="l">
              <a:lnSpc>
                <a:spcPct val="80000"/>
              </a:lnSpc>
              <a:defRPr>
                <a:solidFill>
                  <a:srgbClr val="FFFEFF"/>
                </a:solidFill>
              </a:defRPr>
            </a:lvl1pPr>
          </a:lstStyle>
          <a:p>
            <a:r>
              <a:rPr lang="nl-NL"/>
              <a:t>Klik om de stijl te bewerken</a:t>
            </a:r>
            <a:endParaRPr lang="en-US"/>
          </a:p>
        </p:txBody>
      </p:sp>
      <p:sp>
        <p:nvSpPr>
          <p:cNvPr id="3" name="Vertical Text Placeholder 2"/>
          <p:cNvSpPr>
            <a:spLocks noGrp="1"/>
          </p:cNvSpPr>
          <p:nvPr>
            <p:ph type="body" orient="vert" idx="1"/>
          </p:nvPr>
        </p:nvSpPr>
        <p:spPr>
          <a:xfrm>
            <a:off x="802747" y="798444"/>
            <a:ext cx="6268622" cy="5257303"/>
          </a:xfrm>
        </p:spPr>
        <p:txBody>
          <a:bodyPr vert="eaVert"/>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Date Placeholder 3"/>
          <p:cNvSpPr>
            <a:spLocks noGrp="1"/>
          </p:cNvSpPr>
          <p:nvPr>
            <p:ph type="dt" sz="half" idx="10"/>
          </p:nvPr>
        </p:nvSpPr>
        <p:spPr>
          <a:xfrm>
            <a:off x="804672" y="320040"/>
            <a:ext cx="3657600" cy="320040"/>
          </a:xfrm>
        </p:spPr>
        <p:txBody>
          <a:bodyPr/>
          <a:lstStyle/>
          <a:p>
            <a:fld id="{FD750D70-847B-0347-BCD5-BFAF8BBCA47F}" type="datetime1">
              <a:rPr lang="nl-BE" smtClean="0"/>
              <a:t>15/11/2019</a:t>
            </a:fld>
            <a:endParaRPr lang="nl-NL"/>
          </a:p>
        </p:txBody>
      </p:sp>
      <p:sp>
        <p:nvSpPr>
          <p:cNvPr id="5" name="Footer Placeholder 4"/>
          <p:cNvSpPr>
            <a:spLocks noGrp="1"/>
          </p:cNvSpPr>
          <p:nvPr>
            <p:ph type="ftr" sz="quarter" idx="11"/>
          </p:nvPr>
        </p:nvSpPr>
        <p:spPr>
          <a:xfrm>
            <a:off x="804672" y="6227064"/>
            <a:ext cx="10588752" cy="320040"/>
          </a:xfrm>
        </p:spPr>
        <p:txBody>
          <a:bodyPr/>
          <a:lstStyle/>
          <a:p>
            <a:r>
              <a:rPr lang="nl-NL"/>
              <a:t>ICT-beleid Bertien Boon</a:t>
            </a:r>
          </a:p>
        </p:txBody>
      </p:sp>
      <p:sp>
        <p:nvSpPr>
          <p:cNvPr id="6" name="Slide Number Placeholder 5"/>
          <p:cNvSpPr>
            <a:spLocks noGrp="1"/>
          </p:cNvSpPr>
          <p:nvPr>
            <p:ph type="sldNum" sz="quarter" idx="12"/>
          </p:nvPr>
        </p:nvSpPr>
        <p:spPr>
          <a:xfrm>
            <a:off x="10469880" y="320040"/>
            <a:ext cx="914400" cy="320040"/>
          </a:xfrm>
        </p:spPr>
        <p:txBody>
          <a:bodyPr/>
          <a:lstStyle/>
          <a:p>
            <a:fld id="{61E07FD2-3FAC-C04D-983B-C604FF866A8D}" type="slidenum">
              <a:rPr lang="nl-NL" smtClean="0"/>
              <a:t>‹nr.›</a:t>
            </a:fld>
            <a:endParaRPr lang="nl-NL"/>
          </a:p>
        </p:txBody>
      </p:sp>
    </p:spTree>
    <p:extLst>
      <p:ext uri="{BB962C8B-B14F-4D97-AF65-F5344CB8AC3E}">
        <p14:creationId xmlns:p14="http://schemas.microsoft.com/office/powerpoint/2010/main" val="1587273785"/>
      </p:ext>
    </p:extLst>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grpSp>
        <p:nvGrpSpPr>
          <p:cNvPr id="80" name="Group 79"/>
          <p:cNvGrpSpPr/>
          <p:nvPr/>
        </p:nvGrpSpPr>
        <p:grpSpPr>
          <a:xfrm>
            <a:off x="-417513" y="0"/>
            <a:ext cx="12584114" cy="6853238"/>
            <a:chOff x="-417513" y="0"/>
            <a:chExt cx="12584114" cy="6853238"/>
          </a:xfrm>
        </p:grpSpPr>
        <p:sp>
          <p:nvSpPr>
            <p:cNvPr id="81"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5"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6"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7"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7"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8"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9"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0"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1"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7" name="Group 26"/>
          <p:cNvGrpSpPr/>
          <p:nvPr/>
        </p:nvGrpSpPr>
        <p:grpSpPr>
          <a:xfrm>
            <a:off x="800144" y="1699589"/>
            <a:ext cx="3674476" cy="3470421"/>
            <a:chOff x="697883" y="1816768"/>
            <a:chExt cx="3674476" cy="3470421"/>
          </a:xfrm>
        </p:grpSpPr>
        <p:sp>
          <p:nvSpPr>
            <p:cNvPr id="28" name="Rectangle 27"/>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9"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Rectangle 29"/>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8631" y="2349925"/>
            <a:ext cx="3498979" cy="2456442"/>
          </a:xfrm>
        </p:spPr>
        <p:txBody>
          <a:bodyPr/>
          <a:lstStyle>
            <a:lvl1pPr>
              <a:defRPr>
                <a:solidFill>
                  <a:srgbClr val="FFFEFF"/>
                </a:solidFill>
              </a:defRPr>
            </a:lvl1pPr>
          </a:lstStyle>
          <a:p>
            <a:r>
              <a:rPr lang="nl-NL"/>
              <a:t>Klik om de stijl te bewerken</a:t>
            </a:r>
            <a:endParaRPr lang="en-US"/>
          </a:p>
        </p:txBody>
      </p:sp>
      <p:sp>
        <p:nvSpPr>
          <p:cNvPr id="3" name="Content Placeholder 2"/>
          <p:cNvSpPr>
            <a:spLocks noGrp="1"/>
          </p:cNvSpPr>
          <p:nvPr>
            <p:ph idx="1"/>
          </p:nvPr>
        </p:nvSpPr>
        <p:spPr>
          <a:xfrm>
            <a:off x="5118447" y="803186"/>
            <a:ext cx="6281873" cy="5248622"/>
          </a:xfrm>
        </p:spPr>
        <p:txBody>
          <a:bodyPr anchor="ct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Date Placeholder 3"/>
          <p:cNvSpPr>
            <a:spLocks noGrp="1"/>
          </p:cNvSpPr>
          <p:nvPr>
            <p:ph type="dt" sz="half" idx="10"/>
          </p:nvPr>
        </p:nvSpPr>
        <p:spPr/>
        <p:txBody>
          <a:bodyPr/>
          <a:lstStyle/>
          <a:p>
            <a:fld id="{00D32925-68E0-C543-9D01-B34EF3C5538D}" type="datetime1">
              <a:rPr lang="nl-BE" smtClean="0"/>
              <a:t>15/11/2019</a:t>
            </a:fld>
            <a:endParaRPr lang="nl-NL"/>
          </a:p>
        </p:txBody>
      </p:sp>
      <p:sp>
        <p:nvSpPr>
          <p:cNvPr id="5" name="Footer Placeholder 4"/>
          <p:cNvSpPr>
            <a:spLocks noGrp="1"/>
          </p:cNvSpPr>
          <p:nvPr>
            <p:ph type="ftr" sz="quarter" idx="11"/>
          </p:nvPr>
        </p:nvSpPr>
        <p:spPr/>
        <p:txBody>
          <a:bodyPr/>
          <a:lstStyle/>
          <a:p>
            <a:r>
              <a:rPr lang="nl-NL"/>
              <a:t>ICT-beleid Bertien Boon</a:t>
            </a:r>
          </a:p>
        </p:txBody>
      </p:sp>
      <p:sp>
        <p:nvSpPr>
          <p:cNvPr id="6" name="Slide Number Placeholder 5"/>
          <p:cNvSpPr>
            <a:spLocks noGrp="1"/>
          </p:cNvSpPr>
          <p:nvPr>
            <p:ph type="sldNum" sz="quarter" idx="12"/>
          </p:nvPr>
        </p:nvSpPr>
        <p:spPr/>
        <p:txBody>
          <a:bodyPr/>
          <a:lstStyle/>
          <a:p>
            <a:fld id="{61E07FD2-3FAC-C04D-983B-C604FF866A8D}" type="slidenum">
              <a:rPr lang="nl-NL" smtClean="0"/>
              <a:t>‹nr.›</a:t>
            </a:fld>
            <a:endParaRPr lang="nl-NL"/>
          </a:p>
        </p:txBody>
      </p:sp>
    </p:spTree>
    <p:extLst>
      <p:ext uri="{BB962C8B-B14F-4D97-AF65-F5344CB8AC3E}">
        <p14:creationId xmlns:p14="http://schemas.microsoft.com/office/powerpoint/2010/main" val="3652442498"/>
      </p:ext>
    </p:extLst>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grpSp>
        <p:nvGrpSpPr>
          <p:cNvPr id="77" name="Group 76"/>
          <p:cNvGrpSpPr/>
          <p:nvPr/>
        </p:nvGrpSpPr>
        <p:grpSpPr>
          <a:xfrm>
            <a:off x="-329674" y="-59376"/>
            <a:ext cx="12515851" cy="6923798"/>
            <a:chOff x="-329674" y="-51881"/>
            <a:chExt cx="12515851" cy="6923798"/>
          </a:xfrm>
        </p:grpSpPr>
        <p:sp>
          <p:nvSpPr>
            <p:cNvPr id="78" name="Freeform 5"/>
            <p:cNvSpPr/>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6"/>
            <p:cNvSpPr/>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0" name="Freeform 7"/>
            <p:cNvSpPr/>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8"/>
            <p:cNvSpPr/>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9"/>
            <p:cNvSpPr/>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0"/>
            <p:cNvSpPr/>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1"/>
            <p:cNvSpPr/>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2"/>
            <p:cNvSpPr/>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3"/>
            <p:cNvSpPr/>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7" name="Freeform 14"/>
            <p:cNvSpPr/>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8" name="Freeform 15"/>
            <p:cNvSpPr/>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89" name="Freeform 16"/>
            <p:cNvSpPr/>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0" name="Freeform 17"/>
            <p:cNvSpPr/>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18"/>
            <p:cNvSpPr/>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19"/>
            <p:cNvSpPr/>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20"/>
            <p:cNvSpPr/>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1"/>
            <p:cNvSpPr/>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2"/>
            <p:cNvSpPr/>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6" name="Freeform 23"/>
            <p:cNvSpPr/>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9" name="Group 8"/>
          <p:cNvGrpSpPr/>
          <p:nvPr/>
        </p:nvGrpSpPr>
        <p:grpSpPr>
          <a:xfrm>
            <a:off x="3259545" y="1186483"/>
            <a:ext cx="5666145" cy="4477933"/>
            <a:chOff x="3259545" y="1186483"/>
            <a:chExt cx="5666145" cy="4477933"/>
          </a:xfrm>
        </p:grpSpPr>
        <p:sp>
          <p:nvSpPr>
            <p:cNvPr id="99" name="Rectangle 98"/>
            <p:cNvSpPr/>
            <p:nvPr/>
          </p:nvSpPr>
          <p:spPr>
            <a:xfrm>
              <a:off x="3259545" y="1186483"/>
              <a:ext cx="5657881" cy="716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0" name="Isosceles Triangle 39"/>
            <p:cNvSpPr/>
            <p:nvPr/>
          </p:nvSpPr>
          <p:spPr>
            <a:xfrm rot="10800000">
              <a:off x="5892384"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1" name="Rectangle 100"/>
            <p:cNvSpPr/>
            <p:nvPr/>
          </p:nvSpPr>
          <p:spPr>
            <a:xfrm>
              <a:off x="3259545" y="1991156"/>
              <a:ext cx="5666145" cy="3322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3344216" y="2074730"/>
            <a:ext cx="5490224" cy="1689390"/>
          </a:xfrm>
        </p:spPr>
        <p:txBody>
          <a:bodyPr bIns="0" anchor="b">
            <a:normAutofit/>
          </a:bodyPr>
          <a:lstStyle>
            <a:lvl1pPr algn="ctr">
              <a:defRPr sz="4400">
                <a:solidFill>
                  <a:srgbClr val="FFFEFF"/>
                </a:solidFill>
              </a:defRPr>
            </a:lvl1pPr>
          </a:lstStyle>
          <a:p>
            <a:r>
              <a:rPr lang="nl-NL"/>
              <a:t>Klik om de stijl te bewerken</a:t>
            </a:r>
            <a:endParaRPr lang="en-US"/>
          </a:p>
        </p:txBody>
      </p:sp>
      <p:sp>
        <p:nvSpPr>
          <p:cNvPr id="3" name="Text Placeholder 2"/>
          <p:cNvSpPr>
            <a:spLocks noGrp="1"/>
          </p:cNvSpPr>
          <p:nvPr>
            <p:ph type="body" idx="1"/>
          </p:nvPr>
        </p:nvSpPr>
        <p:spPr>
          <a:xfrm>
            <a:off x="3344215" y="3846851"/>
            <a:ext cx="5490223" cy="1383770"/>
          </a:xfrm>
        </p:spPr>
        <p:txBody>
          <a:bodyPr tIns="0">
            <a:normAutofit/>
          </a:bodyPr>
          <a:lstStyle>
            <a:lvl1pPr marL="0" indent="0" algn="ctr">
              <a:buNone/>
              <a:defRPr sz="1800">
                <a:solidFill>
                  <a:srgbClr val="FFFEFF"/>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Tekststijl van het model bewerken</a:t>
            </a:r>
          </a:p>
        </p:txBody>
      </p:sp>
      <p:sp>
        <p:nvSpPr>
          <p:cNvPr id="4" name="Date Placeholder 3"/>
          <p:cNvSpPr>
            <a:spLocks noGrp="1"/>
          </p:cNvSpPr>
          <p:nvPr>
            <p:ph type="dt" sz="half" idx="10"/>
          </p:nvPr>
        </p:nvSpPr>
        <p:spPr>
          <a:xfrm>
            <a:off x="804672" y="320040"/>
            <a:ext cx="3657600" cy="320040"/>
          </a:xfrm>
        </p:spPr>
        <p:txBody>
          <a:bodyPr/>
          <a:lstStyle/>
          <a:p>
            <a:fld id="{34F5A900-E117-0E4D-8615-97C73AADB0AB}" type="datetime1">
              <a:rPr lang="nl-BE" smtClean="0"/>
              <a:t>15/11/2019</a:t>
            </a:fld>
            <a:endParaRPr lang="nl-NL"/>
          </a:p>
        </p:txBody>
      </p:sp>
      <p:sp>
        <p:nvSpPr>
          <p:cNvPr id="5" name="Footer Placeholder 4"/>
          <p:cNvSpPr>
            <a:spLocks noGrp="1"/>
          </p:cNvSpPr>
          <p:nvPr>
            <p:ph type="ftr" sz="quarter" idx="11"/>
          </p:nvPr>
        </p:nvSpPr>
        <p:spPr>
          <a:xfrm>
            <a:off x="804672" y="6227064"/>
            <a:ext cx="10588752" cy="320040"/>
          </a:xfrm>
        </p:spPr>
        <p:txBody>
          <a:bodyPr/>
          <a:lstStyle>
            <a:lvl1pPr algn="ctr">
              <a:defRPr/>
            </a:lvl1pPr>
          </a:lstStyle>
          <a:p>
            <a:r>
              <a:rPr lang="nl-NL"/>
              <a:t>ICT-beleid Bertien Boon</a:t>
            </a:r>
          </a:p>
        </p:txBody>
      </p:sp>
      <p:sp>
        <p:nvSpPr>
          <p:cNvPr id="6" name="Slide Number Placeholder 5"/>
          <p:cNvSpPr>
            <a:spLocks noGrp="1"/>
          </p:cNvSpPr>
          <p:nvPr>
            <p:ph type="sldNum" sz="quarter" idx="12"/>
          </p:nvPr>
        </p:nvSpPr>
        <p:spPr>
          <a:xfrm>
            <a:off x="10469880" y="320040"/>
            <a:ext cx="914400" cy="320040"/>
          </a:xfrm>
        </p:spPr>
        <p:txBody>
          <a:bodyPr/>
          <a:lstStyle/>
          <a:p>
            <a:fld id="{61E07FD2-3FAC-C04D-983B-C604FF866A8D}" type="slidenum">
              <a:rPr lang="nl-NL" smtClean="0"/>
              <a:t>‹nr.›</a:t>
            </a:fld>
            <a:endParaRPr lang="nl-NL"/>
          </a:p>
        </p:txBody>
      </p:sp>
    </p:spTree>
    <p:extLst>
      <p:ext uri="{BB962C8B-B14F-4D97-AF65-F5344CB8AC3E}">
        <p14:creationId xmlns:p14="http://schemas.microsoft.com/office/powerpoint/2010/main" val="1028170110"/>
      </p:ext>
    </p:extLst>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grpSp>
        <p:nvGrpSpPr>
          <p:cNvPr id="37" name="Group 36"/>
          <p:cNvGrpSpPr/>
          <p:nvPr/>
        </p:nvGrpSpPr>
        <p:grpSpPr>
          <a:xfrm>
            <a:off x="-417513" y="0"/>
            <a:ext cx="12584114" cy="6853238"/>
            <a:chOff x="-417513" y="0"/>
            <a:chExt cx="12584114" cy="6853238"/>
          </a:xfrm>
        </p:grpSpPr>
        <p:sp>
          <p:nvSpPr>
            <p:cNvPr id="38"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9"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0"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1"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2"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3"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4"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5"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6"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7"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8"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9"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0"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1"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2"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3"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54"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55"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6"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7"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8"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59" name="Group 58"/>
          <p:cNvGrpSpPr/>
          <p:nvPr/>
        </p:nvGrpSpPr>
        <p:grpSpPr>
          <a:xfrm>
            <a:off x="800144" y="1699589"/>
            <a:ext cx="3674476" cy="3470421"/>
            <a:chOff x="697883" y="1816768"/>
            <a:chExt cx="3674476" cy="3470421"/>
          </a:xfrm>
        </p:grpSpPr>
        <p:sp>
          <p:nvSpPr>
            <p:cNvPr id="60" name="Rectangle 59"/>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1"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2" name="Rectangle 61"/>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9000" y="2339669"/>
            <a:ext cx="3500828" cy="2470065"/>
          </a:xfrm>
        </p:spPr>
        <p:txBody>
          <a:bodyPr lIns="91440" tIns="91440" rIns="91440" bIns="91440"/>
          <a:lstStyle>
            <a:lvl1pPr>
              <a:defRPr>
                <a:solidFill>
                  <a:srgbClr val="FFFEFF"/>
                </a:solidFill>
              </a:defRPr>
            </a:lvl1pPr>
          </a:lstStyle>
          <a:p>
            <a:r>
              <a:rPr lang="nl-NL"/>
              <a:t>Klik om de stijl te bewerken</a:t>
            </a:r>
            <a:endParaRPr lang="en-US"/>
          </a:p>
        </p:txBody>
      </p:sp>
      <p:sp>
        <p:nvSpPr>
          <p:cNvPr id="3" name="Content Placeholder 2"/>
          <p:cNvSpPr>
            <a:spLocks noGrp="1"/>
          </p:cNvSpPr>
          <p:nvPr>
            <p:ph sz="half" idx="1"/>
          </p:nvPr>
        </p:nvSpPr>
        <p:spPr>
          <a:xfrm>
            <a:off x="5120878" y="803187"/>
            <a:ext cx="6269591" cy="2382651"/>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Content Placeholder 3"/>
          <p:cNvSpPr>
            <a:spLocks noGrp="1"/>
          </p:cNvSpPr>
          <p:nvPr>
            <p:ph sz="half" idx="2"/>
          </p:nvPr>
        </p:nvSpPr>
        <p:spPr>
          <a:xfrm>
            <a:off x="5118447" y="3672162"/>
            <a:ext cx="6272022" cy="2383586"/>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5" name="Date Placeholder 4"/>
          <p:cNvSpPr>
            <a:spLocks noGrp="1"/>
          </p:cNvSpPr>
          <p:nvPr>
            <p:ph type="dt" sz="half" idx="10"/>
          </p:nvPr>
        </p:nvSpPr>
        <p:spPr>
          <a:xfrm>
            <a:off x="804672" y="320040"/>
            <a:ext cx="3657600" cy="320040"/>
          </a:xfrm>
        </p:spPr>
        <p:txBody>
          <a:bodyPr/>
          <a:lstStyle/>
          <a:p>
            <a:fld id="{FD04A7D0-9A79-3846-B7C7-7DD1CA4FF0A5}" type="datetime1">
              <a:rPr lang="nl-BE" smtClean="0"/>
              <a:t>15/11/2019</a:t>
            </a:fld>
            <a:endParaRPr lang="nl-NL"/>
          </a:p>
        </p:txBody>
      </p:sp>
      <p:sp>
        <p:nvSpPr>
          <p:cNvPr id="6" name="Footer Placeholder 5"/>
          <p:cNvSpPr>
            <a:spLocks noGrp="1"/>
          </p:cNvSpPr>
          <p:nvPr>
            <p:ph type="ftr" sz="quarter" idx="11"/>
          </p:nvPr>
        </p:nvSpPr>
        <p:spPr>
          <a:xfrm>
            <a:off x="804672" y="6227064"/>
            <a:ext cx="10588752" cy="320040"/>
          </a:xfrm>
        </p:spPr>
        <p:txBody>
          <a:bodyPr/>
          <a:lstStyle/>
          <a:p>
            <a:r>
              <a:rPr lang="nl-NL"/>
              <a:t>ICT-beleid Bertien Boon</a:t>
            </a:r>
          </a:p>
        </p:txBody>
      </p:sp>
      <p:sp>
        <p:nvSpPr>
          <p:cNvPr id="7" name="Slide Number Placeholder 6"/>
          <p:cNvSpPr>
            <a:spLocks noGrp="1"/>
          </p:cNvSpPr>
          <p:nvPr>
            <p:ph type="sldNum" sz="quarter" idx="12"/>
          </p:nvPr>
        </p:nvSpPr>
        <p:spPr>
          <a:xfrm>
            <a:off x="10469880" y="320040"/>
            <a:ext cx="914400" cy="320040"/>
          </a:xfrm>
        </p:spPr>
        <p:txBody>
          <a:bodyPr/>
          <a:lstStyle/>
          <a:p>
            <a:fld id="{61E07FD2-3FAC-C04D-983B-C604FF866A8D}" type="slidenum">
              <a:rPr lang="nl-NL" smtClean="0"/>
              <a:t>‹nr.›</a:t>
            </a:fld>
            <a:endParaRPr lang="nl-NL"/>
          </a:p>
        </p:txBody>
      </p:sp>
    </p:spTree>
    <p:extLst>
      <p:ext uri="{BB962C8B-B14F-4D97-AF65-F5344CB8AC3E}">
        <p14:creationId xmlns:p14="http://schemas.microsoft.com/office/powerpoint/2010/main" val="3459746869"/>
      </p:ext>
    </p:extLst>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grpSp>
        <p:nvGrpSpPr>
          <p:cNvPr id="39" name="Group 38"/>
          <p:cNvGrpSpPr/>
          <p:nvPr/>
        </p:nvGrpSpPr>
        <p:grpSpPr>
          <a:xfrm>
            <a:off x="-417513" y="0"/>
            <a:ext cx="12584114" cy="6853238"/>
            <a:chOff x="-417513" y="0"/>
            <a:chExt cx="12584114" cy="6853238"/>
          </a:xfrm>
        </p:grpSpPr>
        <p:sp>
          <p:nvSpPr>
            <p:cNvPr id="40"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1"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2"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3"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4"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5"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6"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7"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8"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9"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0"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1"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2"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3"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4"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5"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56"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57"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8"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9"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60"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61" name="Group 60"/>
          <p:cNvGrpSpPr/>
          <p:nvPr/>
        </p:nvGrpSpPr>
        <p:grpSpPr>
          <a:xfrm>
            <a:off x="800144" y="1699589"/>
            <a:ext cx="3674476" cy="3470421"/>
            <a:chOff x="697883" y="1816768"/>
            <a:chExt cx="3674476" cy="3470421"/>
          </a:xfrm>
        </p:grpSpPr>
        <p:sp>
          <p:nvSpPr>
            <p:cNvPr id="62" name="Rectangle 61"/>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3"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4" name="Rectangle 63"/>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9001" y="2363915"/>
            <a:ext cx="3500828" cy="2460497"/>
          </a:xfrm>
        </p:spPr>
        <p:txBody>
          <a:bodyPr lIns="91440" tIns="91440" rIns="91440" bIns="91440"/>
          <a:lstStyle>
            <a:lvl1pPr>
              <a:defRPr>
                <a:solidFill>
                  <a:srgbClr val="FFFEFF"/>
                </a:solidFill>
              </a:defRPr>
            </a:lvl1pPr>
          </a:lstStyle>
          <a:p>
            <a:r>
              <a:rPr lang="nl-NL"/>
              <a:t>Klik om de stijl te bewerken</a:t>
            </a:r>
            <a:endParaRPr lang="en-US"/>
          </a:p>
        </p:txBody>
      </p:sp>
      <p:sp>
        <p:nvSpPr>
          <p:cNvPr id="3" name="Text Placeholder 2"/>
          <p:cNvSpPr>
            <a:spLocks noGrp="1"/>
          </p:cNvSpPr>
          <p:nvPr>
            <p:ph type="body" idx="1"/>
          </p:nvPr>
        </p:nvSpPr>
        <p:spPr>
          <a:xfrm>
            <a:off x="5125137" y="803185"/>
            <a:ext cx="6265088" cy="685800"/>
          </a:xfrm>
        </p:spPr>
        <p:txBody>
          <a:bodyPr anchor="ctr">
            <a:noAutofit/>
          </a:bodyPr>
          <a:lstStyle>
            <a:lvl1pPr marL="0" indent="0" algn="l">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4" name="Content Placeholder 3"/>
          <p:cNvSpPr>
            <a:spLocks noGrp="1"/>
          </p:cNvSpPr>
          <p:nvPr>
            <p:ph sz="half" idx="2"/>
          </p:nvPr>
        </p:nvSpPr>
        <p:spPr>
          <a:xfrm>
            <a:off x="5125305" y="1488985"/>
            <a:ext cx="6264350" cy="1696853"/>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5" name="Text Placeholder 4"/>
          <p:cNvSpPr>
            <a:spLocks noGrp="1"/>
          </p:cNvSpPr>
          <p:nvPr>
            <p:ph type="body" sz="quarter" idx="3"/>
          </p:nvPr>
        </p:nvSpPr>
        <p:spPr>
          <a:xfrm>
            <a:off x="5118653" y="3665887"/>
            <a:ext cx="6264414" cy="685800"/>
          </a:xfrm>
        </p:spPr>
        <p:txBody>
          <a:bodyPr anchor="ctr">
            <a:noAutofit/>
          </a:bodyPr>
          <a:lstStyle>
            <a:lvl1pPr marL="0" indent="0" algn="l">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6" name="Content Placeholder 5"/>
          <p:cNvSpPr>
            <a:spLocks noGrp="1"/>
          </p:cNvSpPr>
          <p:nvPr>
            <p:ph sz="quarter" idx="4"/>
          </p:nvPr>
        </p:nvSpPr>
        <p:spPr>
          <a:xfrm>
            <a:off x="5118447" y="4351687"/>
            <a:ext cx="6265588" cy="1704060"/>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7" name="Date Placeholder 6"/>
          <p:cNvSpPr>
            <a:spLocks noGrp="1"/>
          </p:cNvSpPr>
          <p:nvPr>
            <p:ph type="dt" sz="half" idx="10"/>
          </p:nvPr>
        </p:nvSpPr>
        <p:spPr>
          <a:xfrm>
            <a:off x="804672" y="320040"/>
            <a:ext cx="3657600" cy="320040"/>
          </a:xfrm>
        </p:spPr>
        <p:txBody>
          <a:bodyPr/>
          <a:lstStyle/>
          <a:p>
            <a:fld id="{7B7BA1B3-946A-7A42-868C-8068518D7BC0}" type="datetime1">
              <a:rPr lang="nl-BE" smtClean="0"/>
              <a:t>15/11/2019</a:t>
            </a:fld>
            <a:endParaRPr lang="nl-NL"/>
          </a:p>
        </p:txBody>
      </p:sp>
      <p:sp>
        <p:nvSpPr>
          <p:cNvPr id="8" name="Footer Placeholder 7"/>
          <p:cNvSpPr>
            <a:spLocks noGrp="1"/>
          </p:cNvSpPr>
          <p:nvPr>
            <p:ph type="ftr" sz="quarter" idx="11"/>
          </p:nvPr>
        </p:nvSpPr>
        <p:spPr>
          <a:xfrm>
            <a:off x="804672" y="6227064"/>
            <a:ext cx="10588752" cy="320040"/>
          </a:xfrm>
        </p:spPr>
        <p:txBody>
          <a:bodyPr/>
          <a:lstStyle/>
          <a:p>
            <a:r>
              <a:rPr lang="nl-NL"/>
              <a:t>ICT-beleid Bertien Boon</a:t>
            </a:r>
          </a:p>
        </p:txBody>
      </p:sp>
      <p:sp>
        <p:nvSpPr>
          <p:cNvPr id="9" name="Slide Number Placeholder 8"/>
          <p:cNvSpPr>
            <a:spLocks noGrp="1"/>
          </p:cNvSpPr>
          <p:nvPr>
            <p:ph type="sldNum" sz="quarter" idx="12"/>
          </p:nvPr>
        </p:nvSpPr>
        <p:spPr>
          <a:xfrm>
            <a:off x="10469880" y="320040"/>
            <a:ext cx="914400" cy="320040"/>
          </a:xfrm>
        </p:spPr>
        <p:txBody>
          <a:bodyPr/>
          <a:lstStyle/>
          <a:p>
            <a:fld id="{61E07FD2-3FAC-C04D-983B-C604FF866A8D}" type="slidenum">
              <a:rPr lang="nl-NL" smtClean="0"/>
              <a:t>‹nr.›</a:t>
            </a:fld>
            <a:endParaRPr lang="nl-NL"/>
          </a:p>
        </p:txBody>
      </p:sp>
    </p:spTree>
    <p:extLst>
      <p:ext uri="{BB962C8B-B14F-4D97-AF65-F5344CB8AC3E}">
        <p14:creationId xmlns:p14="http://schemas.microsoft.com/office/powerpoint/2010/main" val="2574622136"/>
      </p:ext>
    </p:extLst>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grpSp>
        <p:nvGrpSpPr>
          <p:cNvPr id="77" name="Group 76"/>
          <p:cNvGrpSpPr/>
          <p:nvPr/>
        </p:nvGrpSpPr>
        <p:grpSpPr>
          <a:xfrm>
            <a:off x="-417513" y="0"/>
            <a:ext cx="12584114" cy="6853238"/>
            <a:chOff x="-417513" y="0"/>
            <a:chExt cx="12584114" cy="6853238"/>
          </a:xfrm>
        </p:grpSpPr>
        <p:sp>
          <p:nvSpPr>
            <p:cNvPr id="78"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0"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1"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2"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3"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4"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4"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5"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7"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8"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4" name="Group 23"/>
          <p:cNvGrpSpPr/>
          <p:nvPr/>
        </p:nvGrpSpPr>
        <p:grpSpPr>
          <a:xfrm>
            <a:off x="800144" y="1699589"/>
            <a:ext cx="3674476" cy="3470421"/>
            <a:chOff x="697883" y="1816768"/>
            <a:chExt cx="3674476" cy="3470421"/>
          </a:xfrm>
        </p:grpSpPr>
        <p:sp>
          <p:nvSpPr>
            <p:cNvPr id="25" name="Rectangle 24"/>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6"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7" name="Rectangle 26"/>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8632" y="2349925"/>
            <a:ext cx="3501196" cy="2456442"/>
          </a:xfrm>
        </p:spPr>
        <p:txBody>
          <a:bodyPr/>
          <a:lstStyle>
            <a:lvl1pPr>
              <a:defRPr>
                <a:solidFill>
                  <a:srgbClr val="FFFEFF"/>
                </a:solidFill>
              </a:defRPr>
            </a:lvl1pPr>
          </a:lstStyle>
          <a:p>
            <a:r>
              <a:rPr lang="nl-NL"/>
              <a:t>Klik om de stijl te bewerken</a:t>
            </a:r>
            <a:endParaRPr lang="en-US"/>
          </a:p>
        </p:txBody>
      </p:sp>
      <p:sp>
        <p:nvSpPr>
          <p:cNvPr id="3" name="Date Placeholder 2"/>
          <p:cNvSpPr>
            <a:spLocks noGrp="1"/>
          </p:cNvSpPr>
          <p:nvPr>
            <p:ph type="dt" sz="half" idx="10"/>
          </p:nvPr>
        </p:nvSpPr>
        <p:spPr/>
        <p:txBody>
          <a:bodyPr/>
          <a:lstStyle/>
          <a:p>
            <a:fld id="{B3CC858B-C1DB-8948-93C9-90849DA219C1}" type="datetime1">
              <a:rPr lang="nl-BE" smtClean="0"/>
              <a:t>15/11/2019</a:t>
            </a:fld>
            <a:endParaRPr lang="nl-NL"/>
          </a:p>
        </p:txBody>
      </p:sp>
      <p:sp>
        <p:nvSpPr>
          <p:cNvPr id="4" name="Footer Placeholder 3"/>
          <p:cNvSpPr>
            <a:spLocks noGrp="1"/>
          </p:cNvSpPr>
          <p:nvPr>
            <p:ph type="ftr" sz="quarter" idx="11"/>
          </p:nvPr>
        </p:nvSpPr>
        <p:spPr/>
        <p:txBody>
          <a:bodyPr/>
          <a:lstStyle/>
          <a:p>
            <a:r>
              <a:rPr lang="nl-NL"/>
              <a:t>ICT-beleid Bertien Boon</a:t>
            </a:r>
          </a:p>
        </p:txBody>
      </p:sp>
      <p:sp>
        <p:nvSpPr>
          <p:cNvPr id="5" name="Slide Number Placeholder 4"/>
          <p:cNvSpPr>
            <a:spLocks noGrp="1"/>
          </p:cNvSpPr>
          <p:nvPr>
            <p:ph type="sldNum" sz="quarter" idx="12"/>
          </p:nvPr>
        </p:nvSpPr>
        <p:spPr/>
        <p:txBody>
          <a:bodyPr/>
          <a:lstStyle/>
          <a:p>
            <a:fld id="{61E07FD2-3FAC-C04D-983B-C604FF866A8D}" type="slidenum">
              <a:rPr lang="nl-NL" smtClean="0"/>
              <a:t>‹nr.›</a:t>
            </a:fld>
            <a:endParaRPr lang="nl-NL"/>
          </a:p>
        </p:txBody>
      </p:sp>
    </p:spTree>
    <p:extLst>
      <p:ext uri="{BB962C8B-B14F-4D97-AF65-F5344CB8AC3E}">
        <p14:creationId xmlns:p14="http://schemas.microsoft.com/office/powerpoint/2010/main" val="1105565702"/>
      </p:ext>
    </p:extLst>
  </p:cSld>
  <p:clrMapOvr>
    <a:masterClrMapping/>
  </p:clrMapOvr>
  <p:transitio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04672" y="320040"/>
            <a:ext cx="3657600" cy="320040"/>
          </a:xfrm>
        </p:spPr>
        <p:txBody>
          <a:bodyPr/>
          <a:lstStyle/>
          <a:p>
            <a:fld id="{DBC2767C-FCEF-5941-BA88-66E765678889}" type="datetime1">
              <a:rPr lang="nl-BE" smtClean="0"/>
              <a:t>15/11/2019</a:t>
            </a:fld>
            <a:endParaRPr lang="nl-NL"/>
          </a:p>
        </p:txBody>
      </p:sp>
      <p:sp>
        <p:nvSpPr>
          <p:cNvPr id="3" name="Footer Placeholder 2"/>
          <p:cNvSpPr>
            <a:spLocks noGrp="1"/>
          </p:cNvSpPr>
          <p:nvPr>
            <p:ph type="ftr" sz="quarter" idx="11"/>
          </p:nvPr>
        </p:nvSpPr>
        <p:spPr>
          <a:xfrm>
            <a:off x="804672" y="6227064"/>
            <a:ext cx="10588752" cy="320040"/>
          </a:xfrm>
        </p:spPr>
        <p:txBody>
          <a:bodyPr/>
          <a:lstStyle/>
          <a:p>
            <a:r>
              <a:rPr lang="nl-NL"/>
              <a:t>ICT-beleid Bertien Boon</a:t>
            </a:r>
          </a:p>
        </p:txBody>
      </p:sp>
      <p:sp>
        <p:nvSpPr>
          <p:cNvPr id="4" name="Slide Number Placeholder 3"/>
          <p:cNvSpPr>
            <a:spLocks noGrp="1"/>
          </p:cNvSpPr>
          <p:nvPr>
            <p:ph type="sldNum" sz="quarter" idx="12"/>
          </p:nvPr>
        </p:nvSpPr>
        <p:spPr>
          <a:xfrm>
            <a:off x="10469880" y="320040"/>
            <a:ext cx="914400" cy="320040"/>
          </a:xfrm>
        </p:spPr>
        <p:txBody>
          <a:bodyPr/>
          <a:lstStyle/>
          <a:p>
            <a:fld id="{61E07FD2-3FAC-C04D-983B-C604FF866A8D}" type="slidenum">
              <a:rPr lang="nl-NL" smtClean="0"/>
              <a:t>‹nr.›</a:t>
            </a:fld>
            <a:endParaRPr lang="nl-NL"/>
          </a:p>
        </p:txBody>
      </p:sp>
    </p:spTree>
    <p:extLst>
      <p:ext uri="{BB962C8B-B14F-4D97-AF65-F5344CB8AC3E}">
        <p14:creationId xmlns:p14="http://schemas.microsoft.com/office/powerpoint/2010/main" val="777520547"/>
      </p:ext>
    </p:extLst>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grpSp>
        <p:nvGrpSpPr>
          <p:cNvPr id="74" name="Group 73"/>
          <p:cNvGrpSpPr/>
          <p:nvPr/>
        </p:nvGrpSpPr>
        <p:grpSpPr>
          <a:xfrm>
            <a:off x="-417513" y="0"/>
            <a:ext cx="12584114" cy="6853238"/>
            <a:chOff x="-417513" y="0"/>
            <a:chExt cx="12584114" cy="6853238"/>
          </a:xfrm>
        </p:grpSpPr>
        <p:sp>
          <p:nvSpPr>
            <p:cNvPr id="75"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6"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7"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79"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0"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1"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2"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1" name="Group 20"/>
          <p:cNvGrpSpPr/>
          <p:nvPr/>
        </p:nvGrpSpPr>
        <p:grpSpPr>
          <a:xfrm>
            <a:off x="800144" y="1699589"/>
            <a:ext cx="3674476" cy="3470421"/>
            <a:chOff x="697883" y="1816768"/>
            <a:chExt cx="3674476" cy="3470421"/>
          </a:xfrm>
        </p:grpSpPr>
        <p:sp>
          <p:nvSpPr>
            <p:cNvPr id="22" name="Rectangle 21"/>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2"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3" name="Rectangle 32"/>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8631" y="2352026"/>
            <a:ext cx="3501197" cy="1223298"/>
          </a:xfrm>
        </p:spPr>
        <p:txBody>
          <a:bodyPr bIns="0" anchor="b">
            <a:noAutofit/>
          </a:bodyPr>
          <a:lstStyle>
            <a:lvl1pPr algn="ctr">
              <a:defRPr sz="3200">
                <a:solidFill>
                  <a:srgbClr val="FFFEFF"/>
                </a:solidFill>
              </a:defRPr>
            </a:lvl1pPr>
          </a:lstStyle>
          <a:p>
            <a:r>
              <a:rPr lang="nl-NL"/>
              <a:t>Klik om de stijl te bewerken</a:t>
            </a:r>
            <a:endParaRPr lang="en-US"/>
          </a:p>
        </p:txBody>
      </p:sp>
      <p:sp>
        <p:nvSpPr>
          <p:cNvPr id="3" name="Content Placeholder 2"/>
          <p:cNvSpPr>
            <a:spLocks noGrp="1"/>
          </p:cNvSpPr>
          <p:nvPr>
            <p:ph idx="1"/>
          </p:nvPr>
        </p:nvSpPr>
        <p:spPr>
          <a:xfrm>
            <a:off x="5109983" y="802809"/>
            <a:ext cx="6275035" cy="5249940"/>
          </a:xfrm>
        </p:spPr>
        <p:txBody>
          <a:bodyPr anchor="ct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Text Placeholder 3"/>
          <p:cNvSpPr>
            <a:spLocks noGrp="1"/>
          </p:cNvSpPr>
          <p:nvPr>
            <p:ph type="body" sz="half" idx="2"/>
          </p:nvPr>
        </p:nvSpPr>
        <p:spPr>
          <a:xfrm>
            <a:off x="888631" y="3580186"/>
            <a:ext cx="3501197" cy="1221164"/>
          </a:xfrm>
        </p:spPr>
        <p:txBody>
          <a:bodyPr/>
          <a:lstStyle>
            <a:lvl1pPr marL="0" indent="0" algn="ctr">
              <a:buNone/>
              <a:defRPr sz="1600">
                <a:solidFill>
                  <a:srgbClr val="FFFE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Tekststijl van het model bewerken</a:t>
            </a:r>
          </a:p>
        </p:txBody>
      </p:sp>
      <p:sp>
        <p:nvSpPr>
          <p:cNvPr id="5" name="Date Placeholder 4"/>
          <p:cNvSpPr>
            <a:spLocks noGrp="1"/>
          </p:cNvSpPr>
          <p:nvPr>
            <p:ph type="dt" sz="half" idx="10"/>
          </p:nvPr>
        </p:nvSpPr>
        <p:spPr/>
        <p:txBody>
          <a:bodyPr/>
          <a:lstStyle/>
          <a:p>
            <a:fld id="{5B06D6D9-EFC8-5047-B852-2674A97C3538}" type="datetime1">
              <a:rPr lang="nl-BE" smtClean="0"/>
              <a:t>15/11/2019</a:t>
            </a:fld>
            <a:endParaRPr lang="nl-NL"/>
          </a:p>
        </p:txBody>
      </p:sp>
      <p:sp>
        <p:nvSpPr>
          <p:cNvPr id="6" name="Footer Placeholder 5"/>
          <p:cNvSpPr>
            <a:spLocks noGrp="1"/>
          </p:cNvSpPr>
          <p:nvPr>
            <p:ph type="ftr" sz="quarter" idx="11"/>
          </p:nvPr>
        </p:nvSpPr>
        <p:spPr/>
        <p:txBody>
          <a:bodyPr/>
          <a:lstStyle/>
          <a:p>
            <a:r>
              <a:rPr lang="nl-NL"/>
              <a:t>ICT-beleid Bertien Boon</a:t>
            </a:r>
          </a:p>
        </p:txBody>
      </p:sp>
      <p:sp>
        <p:nvSpPr>
          <p:cNvPr id="7" name="Slide Number Placeholder 6"/>
          <p:cNvSpPr>
            <a:spLocks noGrp="1"/>
          </p:cNvSpPr>
          <p:nvPr>
            <p:ph type="sldNum" sz="quarter" idx="12"/>
          </p:nvPr>
        </p:nvSpPr>
        <p:spPr/>
        <p:txBody>
          <a:bodyPr/>
          <a:lstStyle/>
          <a:p>
            <a:fld id="{61E07FD2-3FAC-C04D-983B-C604FF866A8D}" type="slidenum">
              <a:rPr lang="nl-NL" smtClean="0"/>
              <a:t>‹nr.›</a:t>
            </a:fld>
            <a:endParaRPr lang="nl-NL"/>
          </a:p>
        </p:txBody>
      </p:sp>
    </p:spTree>
    <p:extLst>
      <p:ext uri="{BB962C8B-B14F-4D97-AF65-F5344CB8AC3E}">
        <p14:creationId xmlns:p14="http://schemas.microsoft.com/office/powerpoint/2010/main" val="2832860756"/>
      </p:ext>
    </p:extLst>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grpSp>
        <p:nvGrpSpPr>
          <p:cNvPr id="73" name="Group 72"/>
          <p:cNvGrpSpPr/>
          <p:nvPr/>
        </p:nvGrpSpPr>
        <p:grpSpPr>
          <a:xfrm>
            <a:off x="-329674" y="-59376"/>
            <a:ext cx="12515851" cy="6923798"/>
            <a:chOff x="-329674" y="-51881"/>
            <a:chExt cx="12515851" cy="6923798"/>
          </a:xfrm>
        </p:grpSpPr>
        <p:sp>
          <p:nvSpPr>
            <p:cNvPr id="81" name="Freeform 5"/>
            <p:cNvSpPr/>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6"/>
            <p:cNvSpPr/>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7"/>
            <p:cNvSpPr/>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4" name="Freeform 8"/>
            <p:cNvSpPr/>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9"/>
            <p:cNvSpPr/>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0"/>
            <p:cNvSpPr/>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1"/>
            <p:cNvSpPr/>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2"/>
            <p:cNvSpPr/>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3"/>
            <p:cNvSpPr/>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0" name="Freeform 14"/>
            <p:cNvSpPr/>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1" name="Freeform 15"/>
            <p:cNvSpPr/>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2" name="Freeform 16"/>
            <p:cNvSpPr/>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3" name="Freeform 17"/>
            <p:cNvSpPr/>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18"/>
            <p:cNvSpPr/>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19"/>
            <p:cNvSpPr/>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0"/>
            <p:cNvSpPr/>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7" name="Freeform 21"/>
            <p:cNvSpPr/>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8" name="Freeform 22"/>
            <p:cNvSpPr/>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9" name="Freeform 23"/>
            <p:cNvSpPr/>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76" name="Group 75"/>
          <p:cNvGrpSpPr/>
          <p:nvPr/>
        </p:nvGrpSpPr>
        <p:grpSpPr>
          <a:xfrm>
            <a:off x="805336" y="1698331"/>
            <a:ext cx="5941540" cy="3470421"/>
            <a:chOff x="805336" y="1698331"/>
            <a:chExt cx="5941540" cy="3470421"/>
          </a:xfrm>
        </p:grpSpPr>
        <p:sp>
          <p:nvSpPr>
            <p:cNvPr id="77" name="Rectangle 76"/>
            <p:cNvSpPr/>
            <p:nvPr/>
          </p:nvSpPr>
          <p:spPr>
            <a:xfrm>
              <a:off x="805336" y="1698331"/>
              <a:ext cx="5941540"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8" name="Isosceles Triangle 9"/>
            <p:cNvSpPr/>
            <p:nvPr/>
          </p:nvSpPr>
          <p:spPr>
            <a:xfrm rot="10800000">
              <a:off x="3618113" y="4896349"/>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9" name="Rectangle 78"/>
            <p:cNvSpPr/>
            <p:nvPr/>
          </p:nvSpPr>
          <p:spPr>
            <a:xfrm>
              <a:off x="805336" y="2274403"/>
              <a:ext cx="5941540"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3" name="Picture Placeholder 2"/>
          <p:cNvSpPr>
            <a:spLocks noGrp="1" noChangeAspect="1"/>
          </p:cNvSpPr>
          <p:nvPr>
            <p:ph type="pic" idx="1"/>
          </p:nvPr>
        </p:nvSpPr>
        <p:spPr>
          <a:xfrm>
            <a:off x="7543510" y="0"/>
            <a:ext cx="4648490" cy="6858000"/>
          </a:xfrm>
          <a:solidFill>
            <a:schemeClr val="bg1">
              <a:lumMod val="65000"/>
              <a:lumOff val="3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endParaRPr lang="en-US"/>
          </a:p>
        </p:txBody>
      </p:sp>
      <p:sp>
        <p:nvSpPr>
          <p:cNvPr id="2" name="Title 1"/>
          <p:cNvSpPr>
            <a:spLocks noGrp="1"/>
          </p:cNvSpPr>
          <p:nvPr>
            <p:ph type="title"/>
          </p:nvPr>
        </p:nvSpPr>
        <p:spPr>
          <a:xfrm>
            <a:off x="885443" y="2360255"/>
            <a:ext cx="5776646" cy="1178032"/>
          </a:xfrm>
        </p:spPr>
        <p:txBody>
          <a:bodyPr bIns="0" anchor="b">
            <a:normAutofit/>
          </a:bodyPr>
          <a:lstStyle>
            <a:lvl1pPr>
              <a:defRPr sz="3600">
                <a:solidFill>
                  <a:srgbClr val="FFFEFF"/>
                </a:solidFill>
              </a:defRPr>
            </a:lvl1pPr>
          </a:lstStyle>
          <a:p>
            <a:r>
              <a:rPr lang="nl-NL"/>
              <a:t>Klik om de stijl te bewerken</a:t>
            </a:r>
            <a:endParaRPr lang="en-US"/>
          </a:p>
        </p:txBody>
      </p:sp>
      <p:sp>
        <p:nvSpPr>
          <p:cNvPr id="4" name="Text Placeholder 3"/>
          <p:cNvSpPr>
            <a:spLocks noGrp="1"/>
          </p:cNvSpPr>
          <p:nvPr>
            <p:ph type="body" sz="half" idx="2"/>
          </p:nvPr>
        </p:nvSpPr>
        <p:spPr>
          <a:xfrm>
            <a:off x="885443" y="3545012"/>
            <a:ext cx="5776646" cy="1274198"/>
          </a:xfrm>
        </p:spPr>
        <p:txBody>
          <a:bodyPr>
            <a:normAutofit/>
          </a:bodyPr>
          <a:lstStyle>
            <a:lvl1pPr marL="0" indent="0" algn="ctr">
              <a:buNone/>
              <a:defRPr sz="1800">
                <a:solidFill>
                  <a:srgbClr val="FFFE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Tekststijl van het model bewerken</a:t>
            </a:r>
          </a:p>
        </p:txBody>
      </p:sp>
      <p:sp>
        <p:nvSpPr>
          <p:cNvPr id="5" name="Date Placeholder 4"/>
          <p:cNvSpPr>
            <a:spLocks noGrp="1"/>
          </p:cNvSpPr>
          <p:nvPr>
            <p:ph type="dt" sz="half" idx="10"/>
          </p:nvPr>
        </p:nvSpPr>
        <p:spPr>
          <a:xfrm>
            <a:off x="804672" y="320040"/>
            <a:ext cx="3657600" cy="320040"/>
          </a:xfrm>
        </p:spPr>
        <p:txBody>
          <a:bodyPr/>
          <a:lstStyle/>
          <a:p>
            <a:fld id="{2615E895-26EC-1245-B854-2CC3553BD49D}" type="datetime1">
              <a:rPr lang="nl-BE" smtClean="0"/>
              <a:t>15/11/2019</a:t>
            </a:fld>
            <a:endParaRPr lang="nl-NL"/>
          </a:p>
        </p:txBody>
      </p:sp>
      <p:sp>
        <p:nvSpPr>
          <p:cNvPr id="6" name="Footer Placeholder 5"/>
          <p:cNvSpPr>
            <a:spLocks noGrp="1"/>
          </p:cNvSpPr>
          <p:nvPr>
            <p:ph type="ftr" sz="quarter" idx="11"/>
          </p:nvPr>
        </p:nvSpPr>
        <p:spPr>
          <a:xfrm>
            <a:off x="804672" y="6227064"/>
            <a:ext cx="5942203" cy="320040"/>
          </a:xfrm>
        </p:spPr>
        <p:txBody>
          <a:bodyPr/>
          <a:lstStyle/>
          <a:p>
            <a:r>
              <a:rPr lang="nl-NL"/>
              <a:t>ICT-beleid Bertien Boon</a:t>
            </a:r>
          </a:p>
        </p:txBody>
      </p:sp>
      <p:sp>
        <p:nvSpPr>
          <p:cNvPr id="7" name="Slide Number Placeholder 6"/>
          <p:cNvSpPr>
            <a:spLocks noGrp="1"/>
          </p:cNvSpPr>
          <p:nvPr>
            <p:ph type="sldNum" sz="quarter" idx="12"/>
          </p:nvPr>
        </p:nvSpPr>
        <p:spPr>
          <a:xfrm>
            <a:off x="5828377" y="320040"/>
            <a:ext cx="914400" cy="320040"/>
          </a:xfrm>
        </p:spPr>
        <p:txBody>
          <a:bodyPr/>
          <a:lstStyle/>
          <a:p>
            <a:fld id="{61E07FD2-3FAC-C04D-983B-C604FF866A8D}" type="slidenum">
              <a:rPr lang="nl-NL" smtClean="0"/>
              <a:t>‹nr.›</a:t>
            </a:fld>
            <a:endParaRPr lang="nl-NL"/>
          </a:p>
        </p:txBody>
      </p:sp>
    </p:spTree>
    <p:extLst>
      <p:ext uri="{BB962C8B-B14F-4D97-AF65-F5344CB8AC3E}">
        <p14:creationId xmlns:p14="http://schemas.microsoft.com/office/powerpoint/2010/main" val="3161387556"/>
      </p:ext>
    </p:extLst>
  </p:cSld>
  <p:clrMapOvr>
    <a:masterClrMapping/>
  </p:clrMapOvr>
  <p:transition spd="slow">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91161" y="2358391"/>
            <a:ext cx="3498667" cy="2456485"/>
          </a:xfrm>
          <a:prstGeom prst="rect">
            <a:avLst/>
          </a:prstGeom>
        </p:spPr>
        <p:txBody>
          <a:bodyPr vert="horz" lIns="228600" tIns="228600" rIns="228600" bIns="228600" rtlCol="0" anchor="ctr">
            <a:normAutofit/>
          </a:bodyPr>
          <a:lstStyle/>
          <a:p>
            <a:r>
              <a:rPr lang="nl-NL"/>
              <a:t>Klik om de stijl te bewerken</a:t>
            </a:r>
            <a:endParaRPr lang="en-US"/>
          </a:p>
        </p:txBody>
      </p:sp>
      <p:sp>
        <p:nvSpPr>
          <p:cNvPr id="3" name="Text Placeholder 2"/>
          <p:cNvSpPr>
            <a:spLocks noGrp="1"/>
          </p:cNvSpPr>
          <p:nvPr>
            <p:ph type="body" idx="1"/>
          </p:nvPr>
        </p:nvSpPr>
        <p:spPr>
          <a:xfrm>
            <a:off x="5434982" y="794719"/>
            <a:ext cx="5950036" cy="525709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US"/>
              <a:t>6</a:t>
            </a:r>
          </a:p>
          <a:p>
            <a:pPr lvl="6"/>
            <a:r>
              <a:rPr lang="en-US"/>
              <a:t>7</a:t>
            </a:r>
          </a:p>
          <a:p>
            <a:pPr lvl="7"/>
            <a:r>
              <a:rPr lang="en-US"/>
              <a:t>8</a:t>
            </a:r>
          </a:p>
          <a:p>
            <a:pPr lvl="8"/>
            <a:r>
              <a:rPr lang="en-US"/>
              <a:t>9</a:t>
            </a:r>
          </a:p>
        </p:txBody>
      </p:sp>
      <p:sp>
        <p:nvSpPr>
          <p:cNvPr id="4" name="Date Placeholder 3"/>
          <p:cNvSpPr>
            <a:spLocks noGrp="1"/>
          </p:cNvSpPr>
          <p:nvPr>
            <p:ph type="dt" sz="half" idx="2"/>
          </p:nvPr>
        </p:nvSpPr>
        <p:spPr>
          <a:xfrm>
            <a:off x="804672" y="320040"/>
            <a:ext cx="3657600" cy="320040"/>
          </a:xfrm>
          <a:prstGeom prst="rect">
            <a:avLst/>
          </a:prstGeom>
        </p:spPr>
        <p:txBody>
          <a:bodyPr vert="horz" lIns="91440" tIns="45720" rIns="91440" bIns="45720" rtlCol="0" anchor="ctr"/>
          <a:lstStyle>
            <a:lvl1pPr algn="l">
              <a:defRPr sz="1000">
                <a:solidFill>
                  <a:schemeClr val="tx1">
                    <a:tint val="75000"/>
                  </a:schemeClr>
                </a:solidFill>
              </a:defRPr>
            </a:lvl1pPr>
          </a:lstStyle>
          <a:p>
            <a:fld id="{D21B1CD0-2068-144E-8B0B-8969C4CF713E}" type="datetime1">
              <a:rPr lang="nl-BE" smtClean="0"/>
              <a:t>15/11/2019</a:t>
            </a:fld>
            <a:endParaRPr lang="nl-NL"/>
          </a:p>
        </p:txBody>
      </p:sp>
      <p:sp>
        <p:nvSpPr>
          <p:cNvPr id="5" name="Footer Placeholder 4"/>
          <p:cNvSpPr>
            <a:spLocks noGrp="1"/>
          </p:cNvSpPr>
          <p:nvPr>
            <p:ph type="ftr" sz="quarter" idx="3"/>
          </p:nvPr>
        </p:nvSpPr>
        <p:spPr>
          <a:xfrm>
            <a:off x="804672" y="6227064"/>
            <a:ext cx="10588752" cy="320040"/>
          </a:xfrm>
          <a:prstGeom prst="rect">
            <a:avLst/>
          </a:prstGeom>
        </p:spPr>
        <p:txBody>
          <a:bodyPr vert="horz" lIns="91440" tIns="45720" rIns="91440" bIns="45720" rtlCol="0" anchor="ctr"/>
          <a:lstStyle>
            <a:lvl1pPr algn="r">
              <a:defRPr sz="1000">
                <a:solidFill>
                  <a:schemeClr val="tx1">
                    <a:tint val="75000"/>
                  </a:schemeClr>
                </a:solidFill>
              </a:defRPr>
            </a:lvl1pPr>
          </a:lstStyle>
          <a:p>
            <a:r>
              <a:rPr lang="nl-NL"/>
              <a:t>ICT-beleid Bertien Boon</a:t>
            </a:r>
          </a:p>
        </p:txBody>
      </p:sp>
      <p:sp>
        <p:nvSpPr>
          <p:cNvPr id="6" name="Slide Number Placeholder 5"/>
          <p:cNvSpPr>
            <a:spLocks noGrp="1"/>
          </p:cNvSpPr>
          <p:nvPr>
            <p:ph type="sldNum" sz="quarter" idx="4"/>
          </p:nvPr>
        </p:nvSpPr>
        <p:spPr>
          <a:xfrm>
            <a:off x="10469880" y="320040"/>
            <a:ext cx="914400" cy="320040"/>
          </a:xfrm>
          <a:prstGeom prst="rect">
            <a:avLst/>
          </a:prstGeom>
        </p:spPr>
        <p:txBody>
          <a:bodyPr vert="horz" lIns="91440" tIns="45720" rIns="91440" bIns="45720" rtlCol="0" anchor="ctr"/>
          <a:lstStyle>
            <a:lvl1pPr algn="r">
              <a:defRPr sz="1000">
                <a:solidFill>
                  <a:schemeClr val="tx1">
                    <a:tint val="75000"/>
                  </a:schemeClr>
                </a:solidFill>
              </a:defRPr>
            </a:lvl1pPr>
          </a:lstStyle>
          <a:p>
            <a:fld id="{61E07FD2-3FAC-C04D-983B-C604FF866A8D}" type="slidenum">
              <a:rPr lang="nl-NL" smtClean="0"/>
              <a:t>‹nr.›</a:t>
            </a:fld>
            <a:endParaRPr lang="nl-NL"/>
          </a:p>
        </p:txBody>
      </p:sp>
    </p:spTree>
    <p:extLst>
      <p:ext uri="{BB962C8B-B14F-4D97-AF65-F5344CB8AC3E}">
        <p14:creationId xmlns:p14="http://schemas.microsoft.com/office/powerpoint/2010/main" val="4080890502"/>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p:fade/>
  </p:transition>
  <p:hf hdr="0" dt="0"/>
  <p:txStyles>
    <p:titleStyle>
      <a:lvl1pPr algn="ctr" defTabSz="914400" rtl="0" eaLnBrk="1" latinLnBrk="0" hangingPunct="1">
        <a:lnSpc>
          <a:spcPct val="85000"/>
        </a:lnSpc>
        <a:spcBef>
          <a:spcPct val="0"/>
        </a:spcBef>
        <a:buNone/>
        <a:defRPr sz="4000" b="0" i="0" kern="1200" cap="none" spc="-15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10000"/>
        <a:buFont typeface="Wingdings" panose="05000000000000000000" pitchFamily="2" charset="2"/>
        <a:buChar char="§"/>
        <a:defRPr sz="18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600" kern="120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4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tiff"/></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19.xml"/><Relationship Id="rId1" Type="http://schemas.openxmlformats.org/officeDocument/2006/relationships/slideLayout" Target="../slideLayouts/slideLayout8.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image" Target="../media/image21.tiff"/><Relationship Id="rId7" Type="http://schemas.openxmlformats.org/officeDocument/2006/relationships/image" Target="../media/image25.tiff"/><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24.tiff"/><Relationship Id="rId5" Type="http://schemas.openxmlformats.org/officeDocument/2006/relationships/image" Target="../media/image23.tiff"/><Relationship Id="rId4" Type="http://schemas.openxmlformats.org/officeDocument/2006/relationships/image" Target="../media/image22.png"/></Relationships>
</file>

<file path=ppt/slides/_rels/slide22.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hyperlink" Target="https://www.edumedia-sciences.com/nl/" TargetMode="External"/><Relationship Id="rId7" Type="http://schemas.openxmlformats.org/officeDocument/2006/relationships/image" Target="../media/image27.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hyperlink" Target="https://www.wezoozacademy.be/" TargetMode="External"/><Relationship Id="rId4" Type="http://schemas.openxmlformats.org/officeDocument/2006/relationships/hyperlink" Target="https://nl.khanacademy.org/" TargetMode="Externa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microsoft.com/office/2007/relationships/hdphoto" Target="../media/hdphoto2.wdp"/></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32.png"/><Relationship Id="rId4" Type="http://schemas.microsoft.com/office/2007/relationships/hdphoto" Target="../media/hdphoto2.wdp"/></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26.xml"/><Relationship Id="rId1" Type="http://schemas.openxmlformats.org/officeDocument/2006/relationships/slideLayout" Target="../slideLayouts/slideLayout4.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7.xml"/><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tiff"/><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jpg"/><Relationship Id="rId4" Type="http://schemas.openxmlformats.org/officeDocument/2006/relationships/image" Target="../media/image4.png"/><Relationship Id="rId9" Type="http://schemas.openxmlformats.org/officeDocument/2006/relationships/image" Target="../media/image9.jpeg"/></Relationships>
</file>

<file path=ppt/slides/_rels/slide30.xml.rels><?xml version="1.0" encoding="UTF-8" standalone="yes"?>
<Relationships xmlns="http://schemas.openxmlformats.org/package/2006/relationships"><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4.tiff"/><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s>
</file>

<file path=ppt/slides/_rels/slide35.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35.xml"/><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6.xml"/><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3" Type="http://schemas.openxmlformats.org/officeDocument/2006/relationships/diagramData" Target="../diagrams/data16.xml"/><Relationship Id="rId7" Type="http://schemas.microsoft.com/office/2007/relationships/diagramDrawing" Target="../diagrams/drawing16.xml"/><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diagramColors" Target="../diagrams/colors16.xml"/><Relationship Id="rId5" Type="http://schemas.openxmlformats.org/officeDocument/2006/relationships/diagramQuickStyle" Target="../diagrams/quickStyle16.xml"/><Relationship Id="rId4" Type="http://schemas.openxmlformats.org/officeDocument/2006/relationships/diagramLayout" Target="../diagrams/layout16.xml"/></Relationships>
</file>

<file path=ppt/slides/_rels/slide38.xml.rels><?xml version="1.0" encoding="UTF-8" standalone="yes"?>
<Relationships xmlns="http://schemas.openxmlformats.org/package/2006/relationships"><Relationship Id="rId3" Type="http://schemas.openxmlformats.org/officeDocument/2006/relationships/diagramData" Target="../diagrams/data17.xml"/><Relationship Id="rId7" Type="http://schemas.microsoft.com/office/2007/relationships/diagramDrawing" Target="../diagrams/drawing17.xml"/><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diagramColors" Target="../diagrams/colors17.xml"/><Relationship Id="rId5" Type="http://schemas.openxmlformats.org/officeDocument/2006/relationships/diagramQuickStyle" Target="../diagrams/quickStyle17.xml"/><Relationship Id="rId4" Type="http://schemas.openxmlformats.org/officeDocument/2006/relationships/diagramLayout" Target="../diagrams/layout17.xml"/></Relationships>
</file>

<file path=ppt/slides/_rels/slide39.xml.rels><?xml version="1.0" encoding="UTF-8" standalone="yes"?>
<Relationships xmlns="http://schemas.openxmlformats.org/package/2006/relationships"><Relationship Id="rId3" Type="http://schemas.openxmlformats.org/officeDocument/2006/relationships/diagramData" Target="../diagrams/data18.xml"/><Relationship Id="rId7" Type="http://schemas.microsoft.com/office/2007/relationships/diagramDrawing" Target="../diagrams/drawing18.xml"/><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diagramColors" Target="../diagrams/colors18.xml"/><Relationship Id="rId5" Type="http://schemas.openxmlformats.org/officeDocument/2006/relationships/diagramQuickStyle" Target="../diagrams/quickStyle18.xml"/><Relationship Id="rId4" Type="http://schemas.openxmlformats.org/officeDocument/2006/relationships/diagramLayout" Target="../diagrams/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13.png"/><Relationship Id="rId7" Type="http://schemas.openxmlformats.org/officeDocument/2006/relationships/diagramColors" Target="../diagrams/colors2.xml"/><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5327CD12-A6CF-489C-ADCF-17D7E56C7B0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7" name="Group 16">
            <a:extLst>
              <a:ext uri="{FF2B5EF4-FFF2-40B4-BE49-F238E27FC236}">
                <a16:creationId xmlns:a16="http://schemas.microsoft.com/office/drawing/2014/main" id="{B4E48C8E-1009-4750-9630-436223C9EED4}"/>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9674" y="-59376"/>
            <a:ext cx="12515851" cy="6923798"/>
            <a:chOff x="-329674" y="-51881"/>
            <a:chExt cx="12515851" cy="6923798"/>
          </a:xfrm>
        </p:grpSpPr>
        <p:sp>
          <p:nvSpPr>
            <p:cNvPr id="18" name="Freeform 5">
              <a:extLst>
                <a:ext uri="{FF2B5EF4-FFF2-40B4-BE49-F238E27FC236}">
                  <a16:creationId xmlns:a16="http://schemas.microsoft.com/office/drawing/2014/main" id="{70ACFF1E-E5E6-43E9-A5B7-33E0BEBD6E11}"/>
                </a:ext>
              </a:extLst>
            </p:cNvPr>
            <p:cNvSpPr>
              <a:spLocks/>
            </p:cNvSpPr>
            <p:nvPr>
              <p:extLst>
                <p:ext uri="{386F3935-93C4-4BCD-93E2-E3B085C9AB24}">
                  <p16:designElem xmlns:p16="http://schemas.microsoft.com/office/powerpoint/2015/main" val="1"/>
                </p:ext>
              </p:extLst>
            </p:nvPr>
          </p:nvSpPr>
          <p:spPr bwMode="auto">
            <a:xfrm>
              <a:off x="-329674" y="1298404"/>
              <a:ext cx="9702800" cy="5573512"/>
            </a:xfrm>
            <a:custGeom>
              <a:avLst/>
              <a:gdLst>
                <a:gd name="T0" fmla="*/ 1752 w 2038"/>
                <a:gd name="T1" fmla="*/ 1169 h 1169"/>
                <a:gd name="T2" fmla="*/ 1487 w 2038"/>
                <a:gd name="T3" fmla="*/ 334 h 1169"/>
                <a:gd name="T4" fmla="*/ 860 w 2038"/>
                <a:gd name="T5" fmla="*/ 22 h 1169"/>
                <a:gd name="T6" fmla="*/ 199 w 2038"/>
                <a:gd name="T7" fmla="*/ 318 h 1169"/>
                <a:gd name="T8" fmla="*/ 399 w 2038"/>
                <a:gd name="T9" fmla="*/ 1165 h 1169"/>
              </a:gdLst>
              <a:ahLst/>
              <a:cxnLst>
                <a:cxn ang="0">
                  <a:pos x="T0" y="T1"/>
                </a:cxn>
                <a:cxn ang="0">
                  <a:pos x="T2" y="T3"/>
                </a:cxn>
                <a:cxn ang="0">
                  <a:pos x="T4" y="T5"/>
                </a:cxn>
                <a:cxn ang="0">
                  <a:pos x="T6" y="T7"/>
                </a:cxn>
                <a:cxn ang="0">
                  <a:pos x="T8" y="T9"/>
                </a:cxn>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9" name="Freeform 6">
              <a:extLst>
                <a:ext uri="{FF2B5EF4-FFF2-40B4-BE49-F238E27FC236}">
                  <a16:creationId xmlns:a16="http://schemas.microsoft.com/office/drawing/2014/main" id="{C217FABC-C638-4392-847B-1D5D24ACF2D3}"/>
                </a:ext>
              </a:extLst>
            </p:cNvPr>
            <p:cNvSpPr>
              <a:spLocks/>
            </p:cNvSpPr>
            <p:nvPr>
              <p:extLst>
                <p:ext uri="{386F3935-93C4-4BCD-93E2-E3B085C9AB24}">
                  <p16:designElem xmlns:p16="http://schemas.microsoft.com/office/powerpoint/2015/main" val="1"/>
                </p:ext>
              </p:extLst>
            </p:nvPr>
          </p:nvSpPr>
          <p:spPr bwMode="auto">
            <a:xfrm>
              <a:off x="670451" y="2018236"/>
              <a:ext cx="7373938" cy="4848892"/>
            </a:xfrm>
            <a:custGeom>
              <a:avLst/>
              <a:gdLst>
                <a:gd name="T0" fmla="*/ 1025 w 1549"/>
                <a:gd name="T1" fmla="*/ 1016 h 1017"/>
                <a:gd name="T2" fmla="*/ 1443 w 1549"/>
                <a:gd name="T3" fmla="*/ 592 h 1017"/>
                <a:gd name="T4" fmla="*/ 782 w 1549"/>
                <a:gd name="T5" fmla="*/ 53 h 1017"/>
                <a:gd name="T6" fmla="*/ 150 w 1549"/>
                <a:gd name="T7" fmla="*/ 329 h 1017"/>
                <a:gd name="T8" fmla="*/ 477 w 1549"/>
                <a:gd name="T9" fmla="*/ 1017 h 1017"/>
              </a:gdLst>
              <a:ahLst/>
              <a:cxnLst>
                <a:cxn ang="0">
                  <a:pos x="T0" y="T1"/>
                </a:cxn>
                <a:cxn ang="0">
                  <a:pos x="T2" y="T3"/>
                </a:cxn>
                <a:cxn ang="0">
                  <a:pos x="T4" y="T5"/>
                </a:cxn>
                <a:cxn ang="0">
                  <a:pos x="T6" y="T7"/>
                </a:cxn>
                <a:cxn ang="0">
                  <a:pos x="T8" y="T9"/>
                </a:cxn>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0" name="Freeform 7">
              <a:extLst>
                <a:ext uri="{FF2B5EF4-FFF2-40B4-BE49-F238E27FC236}">
                  <a16:creationId xmlns:a16="http://schemas.microsoft.com/office/drawing/2014/main" id="{5F4D7986-89F7-4A82-BCE1-D3748FA1944B}"/>
                </a:ext>
              </a:extLst>
            </p:cNvPr>
            <p:cNvSpPr>
              <a:spLocks/>
            </p:cNvSpPr>
            <p:nvPr>
              <p:extLst>
                <p:ext uri="{386F3935-93C4-4BCD-93E2-E3B085C9AB24}">
                  <p16:designElem xmlns:p16="http://schemas.microsoft.com/office/powerpoint/2015/main" val="1"/>
                </p:ext>
              </p:extLst>
            </p:nvPr>
          </p:nvSpPr>
          <p:spPr bwMode="auto">
            <a:xfrm>
              <a:off x="251351" y="1788400"/>
              <a:ext cx="8035925" cy="5083516"/>
            </a:xfrm>
            <a:custGeom>
              <a:avLst/>
              <a:gdLst>
                <a:gd name="T0" fmla="*/ 1302 w 1688"/>
                <a:gd name="T1" fmla="*/ 1066 h 1066"/>
                <a:gd name="T2" fmla="*/ 1613 w 1688"/>
                <a:gd name="T3" fmla="*/ 850 h 1066"/>
                <a:gd name="T4" fmla="*/ 1517 w 1688"/>
                <a:gd name="T5" fmla="*/ 471 h 1066"/>
                <a:gd name="T6" fmla="*/ 798 w 1688"/>
                <a:gd name="T7" fmla="*/ 28 h 1066"/>
                <a:gd name="T8" fmla="*/ 181 w 1688"/>
                <a:gd name="T9" fmla="*/ 333 h 1066"/>
                <a:gd name="T10" fmla="*/ 420 w 1688"/>
                <a:gd name="T11" fmla="*/ 1066 h 1066"/>
              </a:gdLst>
              <a:ahLst/>
              <a:cxnLst>
                <a:cxn ang="0">
                  <a:pos x="T0" y="T1"/>
                </a:cxn>
                <a:cxn ang="0">
                  <a:pos x="T2" y="T3"/>
                </a:cxn>
                <a:cxn ang="0">
                  <a:pos x="T4" y="T5"/>
                </a:cxn>
                <a:cxn ang="0">
                  <a:pos x="T6" y="T7"/>
                </a:cxn>
                <a:cxn ang="0">
                  <a:pos x="T8" y="T9"/>
                </a:cxn>
                <a:cxn ang="0">
                  <a:pos x="T10" y="T11"/>
                </a:cxn>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1" name="Freeform 8">
              <a:extLst>
                <a:ext uri="{FF2B5EF4-FFF2-40B4-BE49-F238E27FC236}">
                  <a16:creationId xmlns:a16="http://schemas.microsoft.com/office/drawing/2014/main" id="{086EDA91-62A8-4A58-8FD1-50579B98CC97}"/>
                </a:ext>
              </a:extLst>
            </p:cNvPr>
            <p:cNvSpPr>
              <a:spLocks/>
            </p:cNvSpPr>
            <p:nvPr>
              <p:extLst>
                <p:ext uri="{386F3935-93C4-4BCD-93E2-E3B085C9AB24}">
                  <p16:designElem xmlns:p16="http://schemas.microsoft.com/office/powerpoint/2015/main" val="1"/>
                </p:ext>
              </p:extLst>
            </p:nvPr>
          </p:nvSpPr>
          <p:spPr bwMode="auto">
            <a:xfrm>
              <a:off x="-1061" y="549842"/>
              <a:ext cx="10334625" cy="6322075"/>
            </a:xfrm>
            <a:custGeom>
              <a:avLst/>
              <a:gdLst>
                <a:gd name="T0" fmla="*/ 1873 w 2171"/>
                <a:gd name="T1" fmla="*/ 1326 h 1326"/>
                <a:gd name="T2" fmla="*/ 1609 w 2171"/>
                <a:gd name="T3" fmla="*/ 473 h 1326"/>
                <a:gd name="T4" fmla="*/ 880 w 2171"/>
                <a:gd name="T5" fmla="*/ 63 h 1326"/>
                <a:gd name="T6" fmla="*/ 0 w 2171"/>
                <a:gd name="T7" fmla="*/ 423 h 1326"/>
              </a:gdLst>
              <a:ahLst/>
              <a:cxnLst>
                <a:cxn ang="0">
                  <a:pos x="T0" y="T1"/>
                </a:cxn>
                <a:cxn ang="0">
                  <a:pos x="T2" y="T3"/>
                </a:cxn>
                <a:cxn ang="0">
                  <a:pos x="T4" y="T5"/>
                </a:cxn>
                <a:cxn ang="0">
                  <a:pos x="T6" y="T7"/>
                </a:cxn>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2" name="Freeform 9">
              <a:extLst>
                <a:ext uri="{FF2B5EF4-FFF2-40B4-BE49-F238E27FC236}">
                  <a16:creationId xmlns:a16="http://schemas.microsoft.com/office/drawing/2014/main" id="{D2FE2666-E34E-4114-988D-0D6E0E7EFEE2}"/>
                </a:ext>
              </a:extLst>
            </p:cNvPr>
            <p:cNvSpPr>
              <a:spLocks/>
            </p:cNvSpPr>
            <p:nvPr>
              <p:extLst>
                <p:ext uri="{386F3935-93C4-4BCD-93E2-E3B085C9AB24}">
                  <p16:designElem xmlns:p16="http://schemas.microsoft.com/office/powerpoint/2015/main" val="1"/>
                </p:ext>
              </p:extLst>
            </p:nvPr>
          </p:nvSpPr>
          <p:spPr bwMode="auto">
            <a:xfrm>
              <a:off x="3701" y="6186246"/>
              <a:ext cx="504825" cy="681527"/>
            </a:xfrm>
            <a:custGeom>
              <a:avLst/>
              <a:gdLst>
                <a:gd name="T0" fmla="*/ 0 w 106"/>
                <a:gd name="T1" fmla="*/ 0 h 143"/>
                <a:gd name="T2" fmla="*/ 106 w 106"/>
                <a:gd name="T3" fmla="*/ 143 h 143"/>
              </a:gdLst>
              <a:ahLst/>
              <a:cxnLst>
                <a:cxn ang="0">
                  <a:pos x="T0" y="T1"/>
                </a:cxn>
                <a:cxn ang="0">
                  <a:pos x="T2" y="T3"/>
                </a:cxn>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3" name="Freeform 10">
              <a:extLst>
                <a:ext uri="{FF2B5EF4-FFF2-40B4-BE49-F238E27FC236}">
                  <a16:creationId xmlns:a16="http://schemas.microsoft.com/office/drawing/2014/main" id="{30447EE7-0C29-4B15-AABB-C0C4A8F6A746}"/>
                </a:ext>
              </a:extLst>
            </p:cNvPr>
            <p:cNvSpPr>
              <a:spLocks/>
            </p:cNvSpPr>
            <p:nvPr>
              <p:extLst>
                <p:ext uri="{386F3935-93C4-4BCD-93E2-E3B085C9AB24}">
                  <p16:designElem xmlns:p16="http://schemas.microsoft.com/office/powerpoint/2015/main" val="1"/>
                </p:ext>
              </p:extLst>
            </p:nvPr>
          </p:nvSpPr>
          <p:spPr bwMode="auto">
            <a:xfrm>
              <a:off x="-1061" y="-51881"/>
              <a:ext cx="11091863" cy="6923796"/>
            </a:xfrm>
            <a:custGeom>
              <a:avLst/>
              <a:gdLst>
                <a:gd name="T0" fmla="*/ 2046 w 2330"/>
                <a:gd name="T1" fmla="*/ 1452 h 1452"/>
                <a:gd name="T2" fmla="*/ 1813 w 2330"/>
                <a:gd name="T3" fmla="*/ 601 h 1452"/>
                <a:gd name="T4" fmla="*/ 956 w 2330"/>
                <a:gd name="T5" fmla="*/ 97 h 1452"/>
                <a:gd name="T6" fmla="*/ 0 w 2330"/>
                <a:gd name="T7" fmla="*/ 366 h 1452"/>
              </a:gdLst>
              <a:ahLst/>
              <a:cxnLst>
                <a:cxn ang="0">
                  <a:pos x="T0" y="T1"/>
                </a:cxn>
                <a:cxn ang="0">
                  <a:pos x="T2" y="T3"/>
                </a:cxn>
                <a:cxn ang="0">
                  <a:pos x="T4" y="T5"/>
                </a:cxn>
                <a:cxn ang="0">
                  <a:pos x="T6" y="T7"/>
                </a:cxn>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4" name="Freeform 11">
              <a:extLst>
                <a:ext uri="{FF2B5EF4-FFF2-40B4-BE49-F238E27FC236}">
                  <a16:creationId xmlns:a16="http://schemas.microsoft.com/office/drawing/2014/main" id="{D5347D5C-1205-4D74-AA55-A6AC8C7815D3}"/>
                </a:ext>
              </a:extLst>
            </p:cNvPr>
            <p:cNvSpPr>
              <a:spLocks/>
            </p:cNvSpPr>
            <p:nvPr>
              <p:extLst>
                <p:ext uri="{386F3935-93C4-4BCD-93E2-E3B085C9AB24}">
                  <p16:designElem xmlns:p16="http://schemas.microsoft.com/office/powerpoint/2015/main" val="1"/>
                </p:ext>
              </p:extLst>
            </p:nvPr>
          </p:nvSpPr>
          <p:spPr bwMode="auto">
            <a:xfrm>
              <a:off x="5426601" y="5579"/>
              <a:ext cx="5788025" cy="6847184"/>
            </a:xfrm>
            <a:custGeom>
              <a:avLst/>
              <a:gdLst>
                <a:gd name="T0" fmla="*/ 1094 w 1216"/>
                <a:gd name="T1" fmla="*/ 1436 h 1436"/>
                <a:gd name="T2" fmla="*/ 709 w 1216"/>
                <a:gd name="T3" fmla="*/ 551 h 1436"/>
                <a:gd name="T4" fmla="*/ 0 w 1216"/>
                <a:gd name="T5" fmla="*/ 0 h 1436"/>
              </a:gdLst>
              <a:ahLst/>
              <a:cxnLst>
                <a:cxn ang="0">
                  <a:pos x="T0" y="T1"/>
                </a:cxn>
                <a:cxn ang="0">
                  <a:pos x="T2" y="T3"/>
                </a:cxn>
                <a:cxn ang="0">
                  <a:pos x="T4" y="T5"/>
                </a:cxn>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5" name="Freeform 12">
              <a:extLst>
                <a:ext uri="{FF2B5EF4-FFF2-40B4-BE49-F238E27FC236}">
                  <a16:creationId xmlns:a16="http://schemas.microsoft.com/office/drawing/2014/main" id="{13696D3F-405F-490D-AF68-9BBDC7DDDA7C}"/>
                </a:ext>
              </a:extLst>
            </p:cNvPr>
            <p:cNvSpPr>
              <a:spLocks/>
            </p:cNvSpPr>
            <p:nvPr>
              <p:extLst>
                <p:ext uri="{386F3935-93C4-4BCD-93E2-E3B085C9AB24}">
                  <p16:designElem xmlns:p16="http://schemas.microsoft.com/office/powerpoint/2015/main" val="1"/>
                </p:ext>
              </p:extLst>
            </p:nvPr>
          </p:nvSpPr>
          <p:spPr bwMode="auto">
            <a:xfrm>
              <a:off x="-1061" y="5579"/>
              <a:ext cx="1057275" cy="614491"/>
            </a:xfrm>
            <a:custGeom>
              <a:avLst/>
              <a:gdLst>
                <a:gd name="T0" fmla="*/ 222 w 222"/>
                <a:gd name="T1" fmla="*/ 0 h 129"/>
                <a:gd name="T2" fmla="*/ 0 w 222"/>
                <a:gd name="T3" fmla="*/ 129 h 129"/>
              </a:gdLst>
              <a:ahLst/>
              <a:cxnLst>
                <a:cxn ang="0">
                  <a:pos x="T0" y="T1"/>
                </a:cxn>
                <a:cxn ang="0">
                  <a:pos x="T2" y="T3"/>
                </a:cxn>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6" name="Freeform 13">
              <a:extLst>
                <a:ext uri="{FF2B5EF4-FFF2-40B4-BE49-F238E27FC236}">
                  <a16:creationId xmlns:a16="http://schemas.microsoft.com/office/drawing/2014/main" id="{8194048F-FCD0-4944-9723-14BFD071558E}"/>
                </a:ext>
              </a:extLst>
            </p:cNvPr>
            <p:cNvSpPr>
              <a:spLocks/>
            </p:cNvSpPr>
            <p:nvPr>
              <p:extLst>
                <p:ext uri="{386F3935-93C4-4BCD-93E2-E3B085C9AB24}">
                  <p16:designElem xmlns:p16="http://schemas.microsoft.com/office/powerpoint/2015/main" val="1"/>
                </p:ext>
              </p:extLst>
            </p:nvPr>
          </p:nvSpPr>
          <p:spPr bwMode="auto">
            <a:xfrm>
              <a:off x="5821889" y="5579"/>
              <a:ext cx="5588000" cy="6866337"/>
            </a:xfrm>
            <a:custGeom>
              <a:avLst/>
              <a:gdLst>
                <a:gd name="T0" fmla="*/ 1067 w 1174"/>
                <a:gd name="T1" fmla="*/ 1440 h 1440"/>
                <a:gd name="T2" fmla="*/ 698 w 1174"/>
                <a:gd name="T3" fmla="*/ 577 h 1440"/>
                <a:gd name="T4" fmla="*/ 0 w 1174"/>
                <a:gd name="T5" fmla="*/ 0 h 1440"/>
              </a:gdLst>
              <a:ahLst/>
              <a:cxnLst>
                <a:cxn ang="0">
                  <a:pos x="T0" y="T1"/>
                </a:cxn>
                <a:cxn ang="0">
                  <a:pos x="T2" y="T3"/>
                </a:cxn>
                <a:cxn ang="0">
                  <a:pos x="T4" y="T5"/>
                </a:cxn>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7" name="Freeform 14">
              <a:extLst>
                <a:ext uri="{FF2B5EF4-FFF2-40B4-BE49-F238E27FC236}">
                  <a16:creationId xmlns:a16="http://schemas.microsoft.com/office/drawing/2014/main" id="{F634E52A-02AD-4955-AA3F-8E8935F41F52}"/>
                </a:ext>
              </a:extLst>
            </p:cNvPr>
            <p:cNvSpPr>
              <a:spLocks/>
            </p:cNvSpPr>
            <p:nvPr>
              <p:extLst>
                <p:ext uri="{386F3935-93C4-4BCD-93E2-E3B085C9AB24}">
                  <p16:designElem xmlns:p16="http://schemas.microsoft.com/office/powerpoint/2015/main" val="1"/>
                </p:ext>
              </p:extLst>
            </p:nvPr>
          </p:nvSpPr>
          <p:spPr bwMode="auto">
            <a:xfrm>
              <a:off x="3701" y="790"/>
              <a:ext cx="595313" cy="352734"/>
            </a:xfrm>
            <a:custGeom>
              <a:avLst/>
              <a:gdLst>
                <a:gd name="T0" fmla="*/ 125 w 125"/>
                <a:gd name="T1" fmla="*/ 0 h 74"/>
                <a:gd name="T2" fmla="*/ 0 w 125"/>
                <a:gd name="T3" fmla="*/ 74 h 74"/>
              </a:gdLst>
              <a:ahLst/>
              <a:cxnLst>
                <a:cxn ang="0">
                  <a:pos x="T0" y="T1"/>
                </a:cxn>
                <a:cxn ang="0">
                  <a:pos x="T2" y="T3"/>
                </a:cxn>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8" name="Freeform 15">
              <a:extLst>
                <a:ext uri="{FF2B5EF4-FFF2-40B4-BE49-F238E27FC236}">
                  <a16:creationId xmlns:a16="http://schemas.microsoft.com/office/drawing/2014/main" id="{99E661E3-26F4-4992-B424-91AAE0A0065A}"/>
                </a:ext>
              </a:extLst>
            </p:cNvPr>
            <p:cNvSpPr>
              <a:spLocks/>
            </p:cNvSpPr>
            <p:nvPr>
              <p:extLst>
                <p:ext uri="{386F3935-93C4-4BCD-93E2-E3B085C9AB24}">
                  <p16:designElem xmlns:p16="http://schemas.microsoft.com/office/powerpoint/2015/main" val="1"/>
                </p:ext>
              </p:extLst>
            </p:nvPr>
          </p:nvSpPr>
          <p:spPr bwMode="auto">
            <a:xfrm>
              <a:off x="6012389" y="5579"/>
              <a:ext cx="5497513" cy="6866337"/>
            </a:xfrm>
            <a:custGeom>
              <a:avLst/>
              <a:gdLst>
                <a:gd name="T0" fmla="*/ 1056 w 1155"/>
                <a:gd name="T1" fmla="*/ 1440 h 1440"/>
                <a:gd name="T2" fmla="*/ 686 w 1155"/>
                <a:gd name="T3" fmla="*/ 580 h 1440"/>
                <a:gd name="T4" fmla="*/ 0 w 1155"/>
                <a:gd name="T5" fmla="*/ 0 h 1440"/>
              </a:gdLst>
              <a:ahLst/>
              <a:cxnLst>
                <a:cxn ang="0">
                  <a:pos x="T0" y="T1"/>
                </a:cxn>
                <a:cxn ang="0">
                  <a:pos x="T2" y="T3"/>
                </a:cxn>
                <a:cxn ang="0">
                  <a:pos x="T4" y="T5"/>
                </a:cxn>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9" name="Freeform 16">
              <a:extLst>
                <a:ext uri="{FF2B5EF4-FFF2-40B4-BE49-F238E27FC236}">
                  <a16:creationId xmlns:a16="http://schemas.microsoft.com/office/drawing/2014/main" id="{65FC5C1D-91B5-4EBF-9A3E-BB5DC1E2A7B9}"/>
                </a:ext>
              </a:extLst>
            </p:cNvPr>
            <p:cNvSpPr>
              <a:spLocks/>
            </p:cNvSpPr>
            <p:nvPr>
              <p:extLst>
                <p:ext uri="{386F3935-93C4-4BCD-93E2-E3B085C9AB24}">
                  <p16:designElem xmlns:p16="http://schemas.microsoft.com/office/powerpoint/2015/main" val="1"/>
                </p:ext>
              </p:extLst>
            </p:nvPr>
          </p:nvSpPr>
          <p:spPr bwMode="auto">
            <a:xfrm>
              <a:off x="-1061" y="5579"/>
              <a:ext cx="357188" cy="213875"/>
            </a:xfrm>
            <a:custGeom>
              <a:avLst/>
              <a:gdLst>
                <a:gd name="T0" fmla="*/ 75 w 75"/>
                <a:gd name="T1" fmla="*/ 0 h 45"/>
                <a:gd name="T2" fmla="*/ 0 w 75"/>
                <a:gd name="T3" fmla="*/ 45 h 45"/>
              </a:gdLst>
              <a:ahLst/>
              <a:cxnLst>
                <a:cxn ang="0">
                  <a:pos x="T0" y="T1"/>
                </a:cxn>
                <a:cxn ang="0">
                  <a:pos x="T2" y="T3"/>
                </a:cxn>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30" name="Freeform 17">
              <a:extLst>
                <a:ext uri="{FF2B5EF4-FFF2-40B4-BE49-F238E27FC236}">
                  <a16:creationId xmlns:a16="http://schemas.microsoft.com/office/drawing/2014/main" id="{6D39CDA7-D7D3-4FED-B2BA-40464AA42D29}"/>
                </a:ext>
              </a:extLst>
            </p:cNvPr>
            <p:cNvSpPr>
              <a:spLocks/>
            </p:cNvSpPr>
            <p:nvPr>
              <p:extLst>
                <p:ext uri="{386F3935-93C4-4BCD-93E2-E3B085C9AB24}">
                  <p16:designElem xmlns:p16="http://schemas.microsoft.com/office/powerpoint/2015/main" val="1"/>
                </p:ext>
              </p:extLst>
            </p:nvPr>
          </p:nvSpPr>
          <p:spPr bwMode="auto">
            <a:xfrm>
              <a:off x="6210826" y="790"/>
              <a:ext cx="5522913" cy="6871126"/>
            </a:xfrm>
            <a:custGeom>
              <a:avLst/>
              <a:gdLst>
                <a:gd name="T0" fmla="*/ 1053 w 1160"/>
                <a:gd name="T1" fmla="*/ 1441 h 1441"/>
                <a:gd name="T2" fmla="*/ 705 w 1160"/>
                <a:gd name="T3" fmla="*/ 599 h 1441"/>
                <a:gd name="T4" fmla="*/ 0 w 1160"/>
                <a:gd name="T5" fmla="*/ 0 h 1441"/>
              </a:gdLst>
              <a:ahLst/>
              <a:cxnLst>
                <a:cxn ang="0">
                  <a:pos x="T0" y="T1"/>
                </a:cxn>
                <a:cxn ang="0">
                  <a:pos x="T2" y="T3"/>
                </a:cxn>
                <a:cxn ang="0">
                  <a:pos x="T4" y="T5"/>
                </a:cxn>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31" name="Freeform 18">
              <a:extLst>
                <a:ext uri="{FF2B5EF4-FFF2-40B4-BE49-F238E27FC236}">
                  <a16:creationId xmlns:a16="http://schemas.microsoft.com/office/drawing/2014/main" id="{F7F716E2-501F-47E8-9626-D9EC5492C172}"/>
                </a:ext>
              </a:extLst>
            </p:cNvPr>
            <p:cNvSpPr>
              <a:spLocks/>
            </p:cNvSpPr>
            <p:nvPr>
              <p:extLst>
                <p:ext uri="{386F3935-93C4-4BCD-93E2-E3B085C9AB24}">
                  <p16:designElem xmlns:p16="http://schemas.microsoft.com/office/powerpoint/2015/main" val="1"/>
                </p:ext>
              </p:extLst>
            </p:nvPr>
          </p:nvSpPr>
          <p:spPr bwMode="auto">
            <a:xfrm>
              <a:off x="6463239" y="5579"/>
              <a:ext cx="5413375" cy="6866337"/>
            </a:xfrm>
            <a:custGeom>
              <a:avLst/>
              <a:gdLst>
                <a:gd name="T0" fmla="*/ 1040 w 1137"/>
                <a:gd name="T1" fmla="*/ 1440 h 1440"/>
                <a:gd name="T2" fmla="*/ 698 w 1137"/>
                <a:gd name="T3" fmla="*/ 611 h 1440"/>
                <a:gd name="T4" fmla="*/ 0 w 1137"/>
                <a:gd name="T5" fmla="*/ 0 h 1440"/>
              </a:gdLst>
              <a:ahLst/>
              <a:cxnLst>
                <a:cxn ang="0">
                  <a:pos x="T0" y="T1"/>
                </a:cxn>
                <a:cxn ang="0">
                  <a:pos x="T2" y="T3"/>
                </a:cxn>
                <a:cxn ang="0">
                  <a:pos x="T4" y="T5"/>
                </a:cxn>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32" name="Freeform 19">
              <a:extLst>
                <a:ext uri="{FF2B5EF4-FFF2-40B4-BE49-F238E27FC236}">
                  <a16:creationId xmlns:a16="http://schemas.microsoft.com/office/drawing/2014/main" id="{3074FC5C-533A-4B99-8B9E-ED1C65AE6F0A}"/>
                </a:ext>
              </a:extLst>
            </p:cNvPr>
            <p:cNvSpPr>
              <a:spLocks/>
            </p:cNvSpPr>
            <p:nvPr>
              <p:extLst>
                <p:ext uri="{386F3935-93C4-4BCD-93E2-E3B085C9AB24}">
                  <p16:designElem xmlns:p16="http://schemas.microsoft.com/office/powerpoint/2015/main" val="1"/>
                </p:ext>
              </p:extLst>
            </p:nvPr>
          </p:nvSpPr>
          <p:spPr bwMode="auto">
            <a:xfrm>
              <a:off x="6877576" y="5579"/>
              <a:ext cx="5037138" cy="6861550"/>
            </a:xfrm>
            <a:custGeom>
              <a:avLst/>
              <a:gdLst>
                <a:gd name="T0" fmla="*/ 1011 w 1058"/>
                <a:gd name="T1" fmla="*/ 1439 h 1439"/>
                <a:gd name="T2" fmla="*/ 648 w 1058"/>
                <a:gd name="T3" fmla="*/ 617 h 1439"/>
                <a:gd name="T4" fmla="*/ 0 w 1058"/>
                <a:gd name="T5" fmla="*/ 0 h 1439"/>
              </a:gdLst>
              <a:ahLst/>
              <a:cxnLst>
                <a:cxn ang="0">
                  <a:pos x="T0" y="T1"/>
                </a:cxn>
                <a:cxn ang="0">
                  <a:pos x="T2" y="T3"/>
                </a:cxn>
                <a:cxn ang="0">
                  <a:pos x="T4" y="T5"/>
                </a:cxn>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33" name="Freeform 20">
              <a:extLst>
                <a:ext uri="{FF2B5EF4-FFF2-40B4-BE49-F238E27FC236}">
                  <a16:creationId xmlns:a16="http://schemas.microsoft.com/office/drawing/2014/main" id="{00EDCFC2-0B77-4D95-8F8E-DB60A85F2FC7}"/>
                </a:ext>
              </a:extLst>
            </p:cNvPr>
            <p:cNvSpPr>
              <a:spLocks/>
            </p:cNvSpPr>
            <p:nvPr>
              <p:extLst>
                <p:ext uri="{386F3935-93C4-4BCD-93E2-E3B085C9AB24}">
                  <p16:designElem xmlns:p16="http://schemas.microsoft.com/office/powerpoint/2015/main" val="1"/>
                </p:ext>
              </p:extLst>
            </p:nvPr>
          </p:nvSpPr>
          <p:spPr bwMode="auto">
            <a:xfrm>
              <a:off x="8768289" y="5579"/>
              <a:ext cx="3417888" cy="2742066"/>
            </a:xfrm>
            <a:custGeom>
              <a:avLst/>
              <a:gdLst>
                <a:gd name="T0" fmla="*/ 718 w 718"/>
                <a:gd name="T1" fmla="*/ 575 h 575"/>
                <a:gd name="T2" fmla="*/ 0 w 718"/>
                <a:gd name="T3" fmla="*/ 0 h 575"/>
              </a:gdLst>
              <a:ahLst/>
              <a:cxnLst>
                <a:cxn ang="0">
                  <a:pos x="T0" y="T1"/>
                </a:cxn>
                <a:cxn ang="0">
                  <a:pos x="T2" y="T3"/>
                </a:cxn>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34" name="Freeform 21">
              <a:extLst>
                <a:ext uri="{FF2B5EF4-FFF2-40B4-BE49-F238E27FC236}">
                  <a16:creationId xmlns:a16="http://schemas.microsoft.com/office/drawing/2014/main" id="{974CB405-A36B-4456-9DE3-EBE212552F42}"/>
                </a:ext>
              </a:extLst>
            </p:cNvPr>
            <p:cNvSpPr>
              <a:spLocks/>
            </p:cNvSpPr>
            <p:nvPr>
              <p:extLst>
                <p:ext uri="{386F3935-93C4-4BCD-93E2-E3B085C9AB24}">
                  <p16:designElem xmlns:p16="http://schemas.microsoft.com/office/powerpoint/2015/main" val="1"/>
                </p:ext>
              </p:extLst>
            </p:nvPr>
          </p:nvSpPr>
          <p:spPr bwMode="auto">
            <a:xfrm>
              <a:off x="9235014" y="10367"/>
              <a:ext cx="2951163" cy="2555325"/>
            </a:xfrm>
            <a:custGeom>
              <a:avLst/>
              <a:gdLst>
                <a:gd name="T0" fmla="*/ 620 w 620"/>
                <a:gd name="T1" fmla="*/ 536 h 536"/>
                <a:gd name="T2" fmla="*/ 0 w 620"/>
                <a:gd name="T3" fmla="*/ 0 h 536"/>
              </a:gdLst>
              <a:ahLst/>
              <a:cxnLst>
                <a:cxn ang="0">
                  <a:pos x="T0" y="T1"/>
                </a:cxn>
                <a:cxn ang="0">
                  <a:pos x="T2" y="T3"/>
                </a:cxn>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35" name="Freeform 22">
              <a:extLst>
                <a:ext uri="{FF2B5EF4-FFF2-40B4-BE49-F238E27FC236}">
                  <a16:creationId xmlns:a16="http://schemas.microsoft.com/office/drawing/2014/main" id="{BD84B494-4095-4E61-B65F-34F5C6BC8405}"/>
                </a:ext>
              </a:extLst>
            </p:cNvPr>
            <p:cNvSpPr>
              <a:spLocks/>
            </p:cNvSpPr>
            <p:nvPr>
              <p:extLst>
                <p:ext uri="{386F3935-93C4-4BCD-93E2-E3B085C9AB24}">
                  <p16:designElem xmlns:p16="http://schemas.microsoft.com/office/powerpoint/2015/main" val="1"/>
                </p:ext>
              </p:extLst>
            </p:nvPr>
          </p:nvSpPr>
          <p:spPr bwMode="auto">
            <a:xfrm>
              <a:off x="10020826" y="5579"/>
              <a:ext cx="2165350" cy="1358265"/>
            </a:xfrm>
            <a:custGeom>
              <a:avLst/>
              <a:gdLst>
                <a:gd name="T0" fmla="*/ 0 w 455"/>
                <a:gd name="T1" fmla="*/ 0 h 285"/>
                <a:gd name="T2" fmla="*/ 455 w 455"/>
                <a:gd name="T3" fmla="*/ 285 h 285"/>
              </a:gdLst>
              <a:ahLst/>
              <a:cxnLst>
                <a:cxn ang="0">
                  <a:pos x="T0" y="T1"/>
                </a:cxn>
                <a:cxn ang="0">
                  <a:pos x="T2" y="T3"/>
                </a:cxn>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36" name="Freeform 23">
              <a:extLst>
                <a:ext uri="{FF2B5EF4-FFF2-40B4-BE49-F238E27FC236}">
                  <a16:creationId xmlns:a16="http://schemas.microsoft.com/office/drawing/2014/main" id="{33484AA0-BE6E-4F8B-85CF-9C4C750FF72A}"/>
                </a:ext>
              </a:extLst>
            </p:cNvPr>
            <p:cNvSpPr>
              <a:spLocks/>
            </p:cNvSpPr>
            <p:nvPr>
              <p:extLst>
                <p:ext uri="{386F3935-93C4-4BCD-93E2-E3B085C9AB24}">
                  <p16:designElem xmlns:p16="http://schemas.microsoft.com/office/powerpoint/2015/main" val="1"/>
                </p:ext>
              </p:extLst>
            </p:nvPr>
          </p:nvSpPr>
          <p:spPr bwMode="auto">
            <a:xfrm>
              <a:off x="11290826" y="5579"/>
              <a:ext cx="895350" cy="534687"/>
            </a:xfrm>
            <a:custGeom>
              <a:avLst/>
              <a:gdLst>
                <a:gd name="T0" fmla="*/ 0 w 188"/>
                <a:gd name="T1" fmla="*/ 0 h 112"/>
                <a:gd name="T2" fmla="*/ 188 w 188"/>
                <a:gd name="T3" fmla="*/ 112 h 112"/>
              </a:gdLst>
              <a:ahLst/>
              <a:cxnLst>
                <a:cxn ang="0">
                  <a:pos x="T0" y="T1"/>
                </a:cxn>
                <a:cxn ang="0">
                  <a:pos x="T2" y="T3"/>
                </a:cxn>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38" name="Group 37">
            <a:extLst>
              <a:ext uri="{FF2B5EF4-FFF2-40B4-BE49-F238E27FC236}">
                <a16:creationId xmlns:a16="http://schemas.microsoft.com/office/drawing/2014/main" id="{C7D38E5F-6E59-41DA-B3CA-6AD28BF6420F}"/>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669293" y="3893141"/>
            <a:ext cx="8845667" cy="1771275"/>
            <a:chOff x="1669293" y="3893141"/>
            <a:chExt cx="8845667" cy="1771275"/>
          </a:xfrm>
        </p:grpSpPr>
        <p:sp>
          <p:nvSpPr>
            <p:cNvPr id="39" name="Isosceles Triangle 39">
              <a:extLst>
                <a:ext uri="{FF2B5EF4-FFF2-40B4-BE49-F238E27FC236}">
                  <a16:creationId xmlns:a16="http://schemas.microsoft.com/office/drawing/2014/main" id="{9AF9BC5C-44FD-4080-8C54-CC4E5F83FC0B}"/>
                </a:ext>
              </a:extLst>
            </p:cNvPr>
            <p:cNvSpPr/>
            <p:nvPr>
              <p:extLst>
                <p:ext uri="{386F3935-93C4-4BCD-93E2-E3B085C9AB24}">
                  <p16:designElem xmlns:p16="http://schemas.microsoft.com/office/powerpoint/2015/main" val="1"/>
                </p:ext>
              </p:extLst>
            </p:nvPr>
          </p:nvSpPr>
          <p:spPr>
            <a:xfrm rot="10800000">
              <a:off x="5892384"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Rectangle 39">
              <a:extLst>
                <a:ext uri="{FF2B5EF4-FFF2-40B4-BE49-F238E27FC236}">
                  <a16:creationId xmlns:a16="http://schemas.microsoft.com/office/drawing/2014/main" id="{BA884903-3516-494A-B966-3E7651567A9B}"/>
                </a:ext>
              </a:extLst>
            </p:cNvPr>
            <p:cNvSpPr/>
            <p:nvPr>
              <p:extLst>
                <p:ext uri="{386F3935-93C4-4BCD-93E2-E3B085C9AB24}">
                  <p16:designElem xmlns:p16="http://schemas.microsoft.com/office/powerpoint/2015/main" val="1"/>
                </p:ext>
              </p:extLst>
            </p:nvPr>
          </p:nvSpPr>
          <p:spPr>
            <a:xfrm>
              <a:off x="1669293" y="3893141"/>
              <a:ext cx="8845667" cy="142021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2" name="Rectangle 41">
            <a:extLst>
              <a:ext uri="{FF2B5EF4-FFF2-40B4-BE49-F238E27FC236}">
                <a16:creationId xmlns:a16="http://schemas.microsoft.com/office/drawing/2014/main" id="{D2019510-1F68-48FE-8C72-905BF558266F}"/>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68032" y="1179555"/>
            <a:ext cx="8850737" cy="2621445"/>
          </a:xfrm>
          <a:prstGeom prst="rect">
            <a:avLst/>
          </a:prstGeom>
          <a:solidFill>
            <a:schemeClr val="bg1"/>
          </a:solidFill>
          <a:ln w="9525">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el 1">
            <a:extLst>
              <a:ext uri="{FF2B5EF4-FFF2-40B4-BE49-F238E27FC236}">
                <a16:creationId xmlns:a16="http://schemas.microsoft.com/office/drawing/2014/main" id="{32A27233-5249-F642-9E72-89E082D9342F}"/>
              </a:ext>
            </a:extLst>
          </p:cNvPr>
          <p:cNvSpPr>
            <a:spLocks noGrp="1"/>
          </p:cNvSpPr>
          <p:nvPr>
            <p:ph type="ctrTitle"/>
          </p:nvPr>
        </p:nvSpPr>
        <p:spPr>
          <a:xfrm>
            <a:off x="1759236" y="3980237"/>
            <a:ext cx="8672295" cy="1171048"/>
          </a:xfrm>
        </p:spPr>
        <p:txBody>
          <a:bodyPr>
            <a:normAutofit fontScale="90000"/>
          </a:bodyPr>
          <a:lstStyle/>
          <a:p>
            <a:r>
              <a:rPr lang="nl-NL" dirty="0"/>
              <a:t>ICT Beleid</a:t>
            </a:r>
            <a:br>
              <a:rPr lang="nl-NL" dirty="0"/>
            </a:br>
            <a:r>
              <a:rPr lang="nl-NL" sz="3300" dirty="0"/>
              <a:t>op school</a:t>
            </a:r>
          </a:p>
        </p:txBody>
      </p:sp>
      <p:grpSp>
        <p:nvGrpSpPr>
          <p:cNvPr id="6" name="Groep 5">
            <a:extLst>
              <a:ext uri="{FF2B5EF4-FFF2-40B4-BE49-F238E27FC236}">
                <a16:creationId xmlns:a16="http://schemas.microsoft.com/office/drawing/2014/main" id="{44FADD82-939C-7C42-AB1F-0F7B5DE8D7E2}"/>
              </a:ext>
            </a:extLst>
          </p:cNvPr>
          <p:cNvGrpSpPr/>
          <p:nvPr/>
        </p:nvGrpSpPr>
        <p:grpSpPr>
          <a:xfrm>
            <a:off x="1868547" y="1267725"/>
            <a:ext cx="8471591" cy="2451465"/>
            <a:chOff x="1868547" y="1267725"/>
            <a:chExt cx="8471591" cy="2451465"/>
          </a:xfrm>
        </p:grpSpPr>
        <p:pic>
          <p:nvPicPr>
            <p:cNvPr id="41" name="Afbeelding 3">
              <a:extLst>
                <a:ext uri="{FF2B5EF4-FFF2-40B4-BE49-F238E27FC236}">
                  <a16:creationId xmlns:a16="http://schemas.microsoft.com/office/drawing/2014/main" id="{3CD025D0-7335-488E-8198-743A4BB250EF}"/>
                </a:ext>
              </a:extLst>
            </p:cNvPr>
            <p:cNvPicPr>
              <a:picLocks noChangeAspect="1"/>
            </p:cNvPicPr>
            <p:nvPr/>
          </p:nvPicPr>
          <p:blipFill rotWithShape="1">
            <a:blip r:embed="rId3"/>
            <a:srcRect t="19333" b="7647"/>
            <a:stretch/>
          </p:blipFill>
          <p:spPr>
            <a:xfrm>
              <a:off x="1868547" y="1267725"/>
              <a:ext cx="4476339" cy="2451465"/>
            </a:xfrm>
            <a:prstGeom prst="rect">
              <a:avLst/>
            </a:prstGeom>
          </p:spPr>
        </p:pic>
        <p:pic>
          <p:nvPicPr>
            <p:cNvPr id="4" name="Afbeelding 3">
              <a:extLst>
                <a:ext uri="{FF2B5EF4-FFF2-40B4-BE49-F238E27FC236}">
                  <a16:creationId xmlns:a16="http://schemas.microsoft.com/office/drawing/2014/main" id="{61A5BC0E-1435-C14A-A4D4-48B8DD128D13}"/>
                </a:ext>
              </a:extLst>
            </p:cNvPr>
            <p:cNvPicPr>
              <a:picLocks noChangeAspect="1"/>
            </p:cNvPicPr>
            <p:nvPr/>
          </p:nvPicPr>
          <p:blipFill rotWithShape="1">
            <a:blip r:embed="rId4"/>
            <a:srcRect t="7078" b="9400"/>
            <a:stretch/>
          </p:blipFill>
          <p:spPr>
            <a:xfrm>
              <a:off x="6442343" y="1272482"/>
              <a:ext cx="3897795" cy="2441606"/>
            </a:xfrm>
            <a:prstGeom prst="rect">
              <a:avLst/>
            </a:prstGeom>
          </p:spPr>
        </p:pic>
      </p:grpSp>
      <p:sp>
        <p:nvSpPr>
          <p:cNvPr id="3" name="Tijdelijke aanduiding voor voettekst 2">
            <a:extLst>
              <a:ext uri="{FF2B5EF4-FFF2-40B4-BE49-F238E27FC236}">
                <a16:creationId xmlns:a16="http://schemas.microsoft.com/office/drawing/2014/main" id="{BBE88F33-957E-2145-9ADE-D85E288F1769}"/>
              </a:ext>
            </a:extLst>
          </p:cNvPr>
          <p:cNvSpPr>
            <a:spLocks noGrp="1"/>
          </p:cNvSpPr>
          <p:nvPr>
            <p:ph type="ftr" sz="quarter" idx="11"/>
          </p:nvPr>
        </p:nvSpPr>
        <p:spPr/>
        <p:txBody>
          <a:bodyPr/>
          <a:lstStyle/>
          <a:p>
            <a:r>
              <a:rPr lang="nl-NL"/>
              <a:t>ICT-beleid Bertien Boon</a:t>
            </a:r>
          </a:p>
        </p:txBody>
      </p:sp>
      <p:sp>
        <p:nvSpPr>
          <p:cNvPr id="5" name="Tijdelijke aanduiding voor dianummer 4">
            <a:extLst>
              <a:ext uri="{FF2B5EF4-FFF2-40B4-BE49-F238E27FC236}">
                <a16:creationId xmlns:a16="http://schemas.microsoft.com/office/drawing/2014/main" id="{24349F94-60B3-7C4C-B101-2A0328782250}"/>
              </a:ext>
            </a:extLst>
          </p:cNvPr>
          <p:cNvSpPr>
            <a:spLocks noGrp="1"/>
          </p:cNvSpPr>
          <p:nvPr>
            <p:ph type="sldNum" sz="quarter" idx="12"/>
          </p:nvPr>
        </p:nvSpPr>
        <p:spPr/>
        <p:txBody>
          <a:bodyPr/>
          <a:lstStyle/>
          <a:p>
            <a:fld id="{61E07FD2-3FAC-C04D-983B-C604FF866A8D}" type="slidenum">
              <a:rPr lang="nl-NL" smtClean="0"/>
              <a:t>1</a:t>
            </a:fld>
            <a:endParaRPr lang="nl-NL"/>
          </a:p>
        </p:txBody>
      </p:sp>
    </p:spTree>
    <p:extLst>
      <p:ext uri="{BB962C8B-B14F-4D97-AF65-F5344CB8AC3E}">
        <p14:creationId xmlns:p14="http://schemas.microsoft.com/office/powerpoint/2010/main" val="4054517932"/>
      </p:ext>
    </p:extLst>
  </p:cSld>
  <p:clrMapOvr>
    <a:masterClrMapping/>
  </p:clrMapOvr>
  <p:transition spd="slow">
    <p:fade/>
  </p:transition>
</p:sld>
</file>

<file path=ppt/slides/slide10.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B779DF9-53BE-4249-8E5E-910E5BE1A197}"/>
              </a:ext>
            </a:extLst>
          </p:cNvPr>
          <p:cNvSpPr>
            <a:spLocks noGrp="1"/>
          </p:cNvSpPr>
          <p:nvPr>
            <p:ph type="title"/>
          </p:nvPr>
        </p:nvSpPr>
        <p:spPr/>
        <p:txBody>
          <a:bodyPr/>
          <a:lstStyle/>
          <a:p>
            <a:r>
              <a:rPr lang="nl-NL"/>
              <a:t>Visie</a:t>
            </a:r>
          </a:p>
        </p:txBody>
      </p:sp>
      <p:graphicFrame>
        <p:nvGraphicFramePr>
          <p:cNvPr id="6" name="Tijdelijke aanduiding voor inhoud 5">
            <a:extLst>
              <a:ext uri="{FF2B5EF4-FFF2-40B4-BE49-F238E27FC236}">
                <a16:creationId xmlns:a16="http://schemas.microsoft.com/office/drawing/2014/main" id="{8773B18B-EC27-443A-900F-C98B9D6A36EF}"/>
              </a:ext>
            </a:extLst>
          </p:cNvPr>
          <p:cNvGraphicFramePr>
            <a:graphicFrameLocks noGrp="1"/>
          </p:cNvGraphicFramePr>
          <p:nvPr>
            <p:ph idx="1"/>
            <p:extLst>
              <p:ext uri="{D42A27DB-BD31-4B8C-83A1-F6EECF244321}">
                <p14:modId xmlns:p14="http://schemas.microsoft.com/office/powerpoint/2010/main" val="3774016279"/>
              </p:ext>
            </p:extLst>
          </p:nvPr>
        </p:nvGraphicFramePr>
        <p:xfrm>
          <a:off x="5118447" y="803185"/>
          <a:ext cx="6633286" cy="327848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Rechthoek 3">
            <a:extLst>
              <a:ext uri="{FF2B5EF4-FFF2-40B4-BE49-F238E27FC236}">
                <a16:creationId xmlns:a16="http://schemas.microsoft.com/office/drawing/2014/main" id="{00C90B55-0BA6-0F41-A5EF-349D508C7062}"/>
              </a:ext>
            </a:extLst>
          </p:cNvPr>
          <p:cNvSpPr/>
          <p:nvPr/>
        </p:nvSpPr>
        <p:spPr>
          <a:xfrm>
            <a:off x="5387090" y="4806367"/>
            <a:ext cx="6096000" cy="1384995"/>
          </a:xfrm>
          <a:prstGeom prst="rect">
            <a:avLst/>
          </a:prstGeom>
        </p:spPr>
        <p:txBody>
          <a:bodyPr>
            <a:spAutoFit/>
          </a:bodyPr>
          <a:lstStyle/>
          <a:p>
            <a:pPr algn="ctr"/>
            <a:r>
              <a:rPr lang="nl-NL" sz="2800" dirty="0"/>
              <a:t>Elke leerling op een positieve manier eigen talenten laten ontwikkelen.</a:t>
            </a:r>
          </a:p>
        </p:txBody>
      </p:sp>
      <p:sp>
        <p:nvSpPr>
          <p:cNvPr id="3" name="Tijdelijke aanduiding voor voettekst 2">
            <a:extLst>
              <a:ext uri="{FF2B5EF4-FFF2-40B4-BE49-F238E27FC236}">
                <a16:creationId xmlns:a16="http://schemas.microsoft.com/office/drawing/2014/main" id="{AA5B88D7-4CA7-F940-AB3F-68D92B1A50B3}"/>
              </a:ext>
            </a:extLst>
          </p:cNvPr>
          <p:cNvSpPr>
            <a:spLocks noGrp="1"/>
          </p:cNvSpPr>
          <p:nvPr>
            <p:ph type="ftr" sz="quarter" idx="11"/>
          </p:nvPr>
        </p:nvSpPr>
        <p:spPr/>
        <p:txBody>
          <a:bodyPr/>
          <a:lstStyle/>
          <a:p>
            <a:r>
              <a:rPr lang="nl-NL"/>
              <a:t>ICT-beleid Bertien Boon</a:t>
            </a:r>
          </a:p>
        </p:txBody>
      </p:sp>
      <p:sp>
        <p:nvSpPr>
          <p:cNvPr id="5" name="Tijdelijke aanduiding voor dianummer 4">
            <a:extLst>
              <a:ext uri="{FF2B5EF4-FFF2-40B4-BE49-F238E27FC236}">
                <a16:creationId xmlns:a16="http://schemas.microsoft.com/office/drawing/2014/main" id="{8022BF6A-536E-574C-A612-A18DEABFE99D}"/>
              </a:ext>
            </a:extLst>
          </p:cNvPr>
          <p:cNvSpPr>
            <a:spLocks noGrp="1"/>
          </p:cNvSpPr>
          <p:nvPr>
            <p:ph type="sldNum" sz="quarter" idx="12"/>
          </p:nvPr>
        </p:nvSpPr>
        <p:spPr/>
        <p:txBody>
          <a:bodyPr/>
          <a:lstStyle/>
          <a:p>
            <a:fld id="{61E07FD2-3FAC-C04D-983B-C604FF866A8D}" type="slidenum">
              <a:rPr lang="nl-NL" smtClean="0"/>
              <a:t>10</a:t>
            </a:fld>
            <a:endParaRPr lang="nl-NL"/>
          </a:p>
        </p:txBody>
      </p:sp>
    </p:spTree>
    <p:extLst>
      <p:ext uri="{BB962C8B-B14F-4D97-AF65-F5344CB8AC3E}">
        <p14:creationId xmlns:p14="http://schemas.microsoft.com/office/powerpoint/2010/main" val="372554193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6">
                                            <p:graphicEl>
                                              <a:dgm id="{729725FA-C381-4E57-B61C-F2A9C5D60DA3}"/>
                                            </p:graphicEl>
                                          </p:spTgt>
                                        </p:tgtEl>
                                        <p:attrNameLst>
                                          <p:attrName>style.visibility</p:attrName>
                                        </p:attrNameLst>
                                      </p:cBhvr>
                                      <p:to>
                                        <p:strVal val="visible"/>
                                      </p:to>
                                    </p:set>
                                    <p:anim calcmode="lin" valueType="num">
                                      <p:cBhvr additive="base">
                                        <p:cTn id="7" dur="500" fill="hold"/>
                                        <p:tgtEl>
                                          <p:spTgt spid="6">
                                            <p:graphicEl>
                                              <a:dgm id="{729725FA-C381-4E57-B61C-F2A9C5D60DA3}"/>
                                            </p:graphic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graphicEl>
                                              <a:dgm id="{729725FA-C381-4E57-B61C-F2A9C5D60DA3}"/>
                                            </p:graphic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graphicEl>
                                              <a:dgm id="{8658CAAA-6EAE-554A-B740-8D55C3FCD648}"/>
                                            </p:graphicEl>
                                          </p:spTgt>
                                        </p:tgtEl>
                                        <p:attrNameLst>
                                          <p:attrName>style.visibility</p:attrName>
                                        </p:attrNameLst>
                                      </p:cBhvr>
                                      <p:to>
                                        <p:strVal val="visible"/>
                                      </p:to>
                                    </p:set>
                                    <p:anim calcmode="lin" valueType="num">
                                      <p:cBhvr additive="base">
                                        <p:cTn id="11" dur="500" fill="hold"/>
                                        <p:tgtEl>
                                          <p:spTgt spid="6">
                                            <p:graphicEl>
                                              <a:dgm id="{8658CAAA-6EAE-554A-B740-8D55C3FCD648}"/>
                                            </p:graphicEl>
                                          </p:spTgt>
                                        </p:tgtEl>
                                        <p:attrNameLst>
                                          <p:attrName>ppt_x</p:attrName>
                                        </p:attrNameLst>
                                      </p:cBhvr>
                                      <p:tavLst>
                                        <p:tav tm="0">
                                          <p:val>
                                            <p:strVal val="#ppt_x"/>
                                          </p:val>
                                        </p:tav>
                                        <p:tav tm="100000">
                                          <p:val>
                                            <p:strVal val="#ppt_x"/>
                                          </p:val>
                                        </p:tav>
                                      </p:tavLst>
                                    </p:anim>
                                    <p:anim calcmode="lin" valueType="num">
                                      <p:cBhvr additive="base">
                                        <p:cTn id="12" dur="500" fill="hold"/>
                                        <p:tgtEl>
                                          <p:spTgt spid="6">
                                            <p:graphicEl>
                                              <a:dgm id="{8658CAAA-6EAE-554A-B740-8D55C3FCD648}"/>
                                            </p:graphicEl>
                                          </p:spTgt>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2" presetClass="entr" presetSubtype="4" fill="hold" grpId="0" nodeType="afterEffect">
                                  <p:stCondLst>
                                    <p:cond delay="0"/>
                                  </p:stCondLst>
                                  <p:childTnLst>
                                    <p:set>
                                      <p:cBhvr>
                                        <p:cTn id="15" dur="1" fill="hold">
                                          <p:stCondLst>
                                            <p:cond delay="0"/>
                                          </p:stCondLst>
                                        </p:cTn>
                                        <p:tgtEl>
                                          <p:spTgt spid="6">
                                            <p:graphicEl>
                                              <a:dgm id="{F61B43BF-44AD-A544-9A00-664E69FA4A22}"/>
                                            </p:graphicEl>
                                          </p:spTgt>
                                        </p:tgtEl>
                                        <p:attrNameLst>
                                          <p:attrName>style.visibility</p:attrName>
                                        </p:attrNameLst>
                                      </p:cBhvr>
                                      <p:to>
                                        <p:strVal val="visible"/>
                                      </p:to>
                                    </p:set>
                                    <p:anim calcmode="lin" valueType="num">
                                      <p:cBhvr additive="base">
                                        <p:cTn id="16" dur="500" fill="hold"/>
                                        <p:tgtEl>
                                          <p:spTgt spid="6">
                                            <p:graphicEl>
                                              <a:dgm id="{F61B43BF-44AD-A544-9A00-664E69FA4A22}"/>
                                            </p:graphicEl>
                                          </p:spTgt>
                                        </p:tgtEl>
                                        <p:attrNameLst>
                                          <p:attrName>ppt_x</p:attrName>
                                        </p:attrNameLst>
                                      </p:cBhvr>
                                      <p:tavLst>
                                        <p:tav tm="0">
                                          <p:val>
                                            <p:strVal val="#ppt_x"/>
                                          </p:val>
                                        </p:tav>
                                        <p:tav tm="100000">
                                          <p:val>
                                            <p:strVal val="#ppt_x"/>
                                          </p:val>
                                        </p:tav>
                                      </p:tavLst>
                                    </p:anim>
                                    <p:anim calcmode="lin" valueType="num">
                                      <p:cBhvr additive="base">
                                        <p:cTn id="17" dur="500" fill="hold"/>
                                        <p:tgtEl>
                                          <p:spTgt spid="6">
                                            <p:graphicEl>
                                              <a:dgm id="{F61B43BF-44AD-A544-9A00-664E69FA4A22}"/>
                                            </p:graphicEl>
                                          </p:spTgt>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6">
                                            <p:graphicEl>
                                              <a:dgm id="{B17F8BC6-284F-EC44-A3DC-64B79BF48E6B}"/>
                                            </p:graphicEl>
                                          </p:spTgt>
                                        </p:tgtEl>
                                        <p:attrNameLst>
                                          <p:attrName>style.visibility</p:attrName>
                                        </p:attrNameLst>
                                      </p:cBhvr>
                                      <p:to>
                                        <p:strVal val="visible"/>
                                      </p:to>
                                    </p:set>
                                    <p:anim calcmode="lin" valueType="num">
                                      <p:cBhvr additive="base">
                                        <p:cTn id="20" dur="500" fill="hold"/>
                                        <p:tgtEl>
                                          <p:spTgt spid="6">
                                            <p:graphicEl>
                                              <a:dgm id="{B17F8BC6-284F-EC44-A3DC-64B79BF48E6B}"/>
                                            </p:graphicEl>
                                          </p:spTgt>
                                        </p:tgtEl>
                                        <p:attrNameLst>
                                          <p:attrName>ppt_x</p:attrName>
                                        </p:attrNameLst>
                                      </p:cBhvr>
                                      <p:tavLst>
                                        <p:tav tm="0">
                                          <p:val>
                                            <p:strVal val="#ppt_x"/>
                                          </p:val>
                                        </p:tav>
                                        <p:tav tm="100000">
                                          <p:val>
                                            <p:strVal val="#ppt_x"/>
                                          </p:val>
                                        </p:tav>
                                      </p:tavLst>
                                    </p:anim>
                                    <p:anim calcmode="lin" valueType="num">
                                      <p:cBhvr additive="base">
                                        <p:cTn id="21" dur="500" fill="hold"/>
                                        <p:tgtEl>
                                          <p:spTgt spid="6">
                                            <p:graphicEl>
                                              <a:dgm id="{B17F8BC6-284F-EC44-A3DC-64B79BF48E6B}"/>
                                            </p:graphicEl>
                                          </p:spTgt>
                                        </p:tgtEl>
                                        <p:attrNameLst>
                                          <p:attrName>ppt_y</p:attrName>
                                        </p:attrNameLst>
                                      </p:cBhvr>
                                      <p:tavLst>
                                        <p:tav tm="0">
                                          <p:val>
                                            <p:strVal val="1+#ppt_h/2"/>
                                          </p:val>
                                        </p:tav>
                                        <p:tav tm="100000">
                                          <p:val>
                                            <p:strVal val="#ppt_y"/>
                                          </p:val>
                                        </p:tav>
                                      </p:tavLst>
                                    </p:anim>
                                  </p:childTnLst>
                                </p:cTn>
                              </p:par>
                              <p:par>
                                <p:cTn id="22" presetID="2" presetClass="entr" presetSubtype="4" fill="hold" grpId="0" nodeType="withEffect">
                                  <p:stCondLst>
                                    <p:cond delay="0"/>
                                  </p:stCondLst>
                                  <p:childTnLst>
                                    <p:set>
                                      <p:cBhvr>
                                        <p:cTn id="23" dur="1" fill="hold">
                                          <p:stCondLst>
                                            <p:cond delay="0"/>
                                          </p:stCondLst>
                                        </p:cTn>
                                        <p:tgtEl>
                                          <p:spTgt spid="6">
                                            <p:graphicEl>
                                              <a:dgm id="{25447073-1767-DF48-A703-F34B4E23E6A4}"/>
                                            </p:graphicEl>
                                          </p:spTgt>
                                        </p:tgtEl>
                                        <p:attrNameLst>
                                          <p:attrName>style.visibility</p:attrName>
                                        </p:attrNameLst>
                                      </p:cBhvr>
                                      <p:to>
                                        <p:strVal val="visible"/>
                                      </p:to>
                                    </p:set>
                                    <p:anim calcmode="lin" valueType="num">
                                      <p:cBhvr additive="base">
                                        <p:cTn id="24" dur="500" fill="hold"/>
                                        <p:tgtEl>
                                          <p:spTgt spid="6">
                                            <p:graphicEl>
                                              <a:dgm id="{25447073-1767-DF48-A703-F34B4E23E6A4}"/>
                                            </p:graphicEl>
                                          </p:spTgt>
                                        </p:tgtEl>
                                        <p:attrNameLst>
                                          <p:attrName>ppt_x</p:attrName>
                                        </p:attrNameLst>
                                      </p:cBhvr>
                                      <p:tavLst>
                                        <p:tav tm="0">
                                          <p:val>
                                            <p:strVal val="#ppt_x"/>
                                          </p:val>
                                        </p:tav>
                                        <p:tav tm="100000">
                                          <p:val>
                                            <p:strVal val="#ppt_x"/>
                                          </p:val>
                                        </p:tav>
                                      </p:tavLst>
                                    </p:anim>
                                    <p:anim calcmode="lin" valueType="num">
                                      <p:cBhvr additive="base">
                                        <p:cTn id="25" dur="500" fill="hold"/>
                                        <p:tgtEl>
                                          <p:spTgt spid="6">
                                            <p:graphicEl>
                                              <a:dgm id="{25447073-1767-DF48-A703-F34B4E23E6A4}"/>
                                            </p:graphicEl>
                                          </p:spTgt>
                                        </p:tgtEl>
                                        <p:attrNameLst>
                                          <p:attrName>ppt_y</p:attrName>
                                        </p:attrNameLst>
                                      </p:cBhvr>
                                      <p:tavLst>
                                        <p:tav tm="0">
                                          <p:val>
                                            <p:strVal val="1+#ppt_h/2"/>
                                          </p:val>
                                        </p:tav>
                                        <p:tav tm="100000">
                                          <p:val>
                                            <p:strVal val="#ppt_y"/>
                                          </p:val>
                                        </p:tav>
                                      </p:tavLst>
                                    </p:anim>
                                  </p:childTnLst>
                                </p:cTn>
                              </p:par>
                              <p:par>
                                <p:cTn id="26" presetID="2" presetClass="entr" presetSubtype="4" fill="hold" grpId="0" nodeType="withEffect">
                                  <p:stCondLst>
                                    <p:cond delay="0"/>
                                  </p:stCondLst>
                                  <p:childTnLst>
                                    <p:set>
                                      <p:cBhvr>
                                        <p:cTn id="27" dur="1" fill="hold">
                                          <p:stCondLst>
                                            <p:cond delay="0"/>
                                          </p:stCondLst>
                                        </p:cTn>
                                        <p:tgtEl>
                                          <p:spTgt spid="6">
                                            <p:graphicEl>
                                              <a:dgm id="{F47A689C-7E0C-5F41-BE95-D0D180C42F29}"/>
                                            </p:graphicEl>
                                          </p:spTgt>
                                        </p:tgtEl>
                                        <p:attrNameLst>
                                          <p:attrName>style.visibility</p:attrName>
                                        </p:attrNameLst>
                                      </p:cBhvr>
                                      <p:to>
                                        <p:strVal val="visible"/>
                                      </p:to>
                                    </p:set>
                                    <p:anim calcmode="lin" valueType="num">
                                      <p:cBhvr additive="base">
                                        <p:cTn id="28" dur="500" fill="hold"/>
                                        <p:tgtEl>
                                          <p:spTgt spid="6">
                                            <p:graphicEl>
                                              <a:dgm id="{F47A689C-7E0C-5F41-BE95-D0D180C42F29}"/>
                                            </p:graphicEl>
                                          </p:spTgt>
                                        </p:tgtEl>
                                        <p:attrNameLst>
                                          <p:attrName>ppt_x</p:attrName>
                                        </p:attrNameLst>
                                      </p:cBhvr>
                                      <p:tavLst>
                                        <p:tav tm="0">
                                          <p:val>
                                            <p:strVal val="#ppt_x"/>
                                          </p:val>
                                        </p:tav>
                                        <p:tav tm="100000">
                                          <p:val>
                                            <p:strVal val="#ppt_x"/>
                                          </p:val>
                                        </p:tav>
                                      </p:tavLst>
                                    </p:anim>
                                    <p:anim calcmode="lin" valueType="num">
                                      <p:cBhvr additive="base">
                                        <p:cTn id="29" dur="500" fill="hold"/>
                                        <p:tgtEl>
                                          <p:spTgt spid="6">
                                            <p:graphicEl>
                                              <a:dgm id="{F47A689C-7E0C-5F41-BE95-D0D180C42F29}"/>
                                            </p:graphicEl>
                                          </p:spTgt>
                                        </p:tgtEl>
                                        <p:attrNameLst>
                                          <p:attrName>ppt_y</p:attrName>
                                        </p:attrNameLst>
                                      </p:cBhvr>
                                      <p:tavLst>
                                        <p:tav tm="0">
                                          <p:val>
                                            <p:strVal val="1+#ppt_h/2"/>
                                          </p:val>
                                        </p:tav>
                                        <p:tav tm="100000">
                                          <p:val>
                                            <p:strVal val="#ppt_y"/>
                                          </p:val>
                                        </p:tav>
                                      </p:tavLst>
                                    </p:anim>
                                  </p:childTnLst>
                                </p:cTn>
                              </p:par>
                              <p:par>
                                <p:cTn id="30" presetID="2" presetClass="entr" presetSubtype="4" fill="hold" grpId="0" nodeType="withEffect">
                                  <p:stCondLst>
                                    <p:cond delay="0"/>
                                  </p:stCondLst>
                                  <p:childTnLst>
                                    <p:set>
                                      <p:cBhvr>
                                        <p:cTn id="31" dur="1" fill="hold">
                                          <p:stCondLst>
                                            <p:cond delay="0"/>
                                          </p:stCondLst>
                                        </p:cTn>
                                        <p:tgtEl>
                                          <p:spTgt spid="6">
                                            <p:graphicEl>
                                              <a:dgm id="{D6DB6486-9048-4246-83A9-75D79860E5FD}"/>
                                            </p:graphicEl>
                                          </p:spTgt>
                                        </p:tgtEl>
                                        <p:attrNameLst>
                                          <p:attrName>style.visibility</p:attrName>
                                        </p:attrNameLst>
                                      </p:cBhvr>
                                      <p:to>
                                        <p:strVal val="visible"/>
                                      </p:to>
                                    </p:set>
                                    <p:anim calcmode="lin" valueType="num">
                                      <p:cBhvr additive="base">
                                        <p:cTn id="32" dur="500" fill="hold"/>
                                        <p:tgtEl>
                                          <p:spTgt spid="6">
                                            <p:graphicEl>
                                              <a:dgm id="{D6DB6486-9048-4246-83A9-75D79860E5FD}"/>
                                            </p:graphicEl>
                                          </p:spTgt>
                                        </p:tgtEl>
                                        <p:attrNameLst>
                                          <p:attrName>ppt_x</p:attrName>
                                        </p:attrNameLst>
                                      </p:cBhvr>
                                      <p:tavLst>
                                        <p:tav tm="0">
                                          <p:val>
                                            <p:strVal val="#ppt_x"/>
                                          </p:val>
                                        </p:tav>
                                        <p:tav tm="100000">
                                          <p:val>
                                            <p:strVal val="#ppt_x"/>
                                          </p:val>
                                        </p:tav>
                                      </p:tavLst>
                                    </p:anim>
                                    <p:anim calcmode="lin" valueType="num">
                                      <p:cBhvr additive="base">
                                        <p:cTn id="33" dur="500" fill="hold"/>
                                        <p:tgtEl>
                                          <p:spTgt spid="6">
                                            <p:graphicEl>
                                              <a:dgm id="{D6DB6486-9048-4246-83A9-75D79860E5FD}"/>
                                            </p:graphicEl>
                                          </p:spTgt>
                                        </p:tgtEl>
                                        <p:attrNameLst>
                                          <p:attrName>ppt_y</p:attrName>
                                        </p:attrNameLst>
                                      </p:cBhvr>
                                      <p:tavLst>
                                        <p:tav tm="0">
                                          <p:val>
                                            <p:strVal val="1+#ppt_h/2"/>
                                          </p:val>
                                        </p:tav>
                                        <p:tav tm="100000">
                                          <p:val>
                                            <p:strVal val="#ppt_y"/>
                                          </p:val>
                                        </p:tav>
                                      </p:tavLst>
                                    </p:anim>
                                  </p:childTnLst>
                                </p:cTn>
                              </p:par>
                              <p:par>
                                <p:cTn id="34" presetID="2" presetClass="entr" presetSubtype="4" fill="hold" grpId="0" nodeType="withEffect">
                                  <p:stCondLst>
                                    <p:cond delay="0"/>
                                  </p:stCondLst>
                                  <p:childTnLst>
                                    <p:set>
                                      <p:cBhvr>
                                        <p:cTn id="35" dur="1" fill="hold">
                                          <p:stCondLst>
                                            <p:cond delay="0"/>
                                          </p:stCondLst>
                                        </p:cTn>
                                        <p:tgtEl>
                                          <p:spTgt spid="6">
                                            <p:graphicEl>
                                              <a:dgm id="{3C09BD0B-86D1-1C42-8320-AFADE28B72DB}"/>
                                            </p:graphicEl>
                                          </p:spTgt>
                                        </p:tgtEl>
                                        <p:attrNameLst>
                                          <p:attrName>style.visibility</p:attrName>
                                        </p:attrNameLst>
                                      </p:cBhvr>
                                      <p:to>
                                        <p:strVal val="visible"/>
                                      </p:to>
                                    </p:set>
                                    <p:anim calcmode="lin" valueType="num">
                                      <p:cBhvr additive="base">
                                        <p:cTn id="36" dur="500" fill="hold"/>
                                        <p:tgtEl>
                                          <p:spTgt spid="6">
                                            <p:graphicEl>
                                              <a:dgm id="{3C09BD0B-86D1-1C42-8320-AFADE28B72DB}"/>
                                            </p:graphicEl>
                                          </p:spTgt>
                                        </p:tgtEl>
                                        <p:attrNameLst>
                                          <p:attrName>ppt_x</p:attrName>
                                        </p:attrNameLst>
                                      </p:cBhvr>
                                      <p:tavLst>
                                        <p:tav tm="0">
                                          <p:val>
                                            <p:strVal val="#ppt_x"/>
                                          </p:val>
                                        </p:tav>
                                        <p:tav tm="100000">
                                          <p:val>
                                            <p:strVal val="#ppt_x"/>
                                          </p:val>
                                        </p:tav>
                                      </p:tavLst>
                                    </p:anim>
                                    <p:anim calcmode="lin" valueType="num">
                                      <p:cBhvr additive="base">
                                        <p:cTn id="37" dur="500" fill="hold"/>
                                        <p:tgtEl>
                                          <p:spTgt spid="6">
                                            <p:graphicEl>
                                              <a:dgm id="{3C09BD0B-86D1-1C42-8320-AFADE28B72DB}"/>
                                            </p:graphicEl>
                                          </p:spTgt>
                                        </p:tgtEl>
                                        <p:attrNameLst>
                                          <p:attrName>ppt_y</p:attrName>
                                        </p:attrNameLst>
                                      </p:cBhvr>
                                      <p:tavLst>
                                        <p:tav tm="0">
                                          <p:val>
                                            <p:strVal val="1+#ppt_h/2"/>
                                          </p:val>
                                        </p:tav>
                                        <p:tav tm="100000">
                                          <p:val>
                                            <p:strVal val="#ppt_y"/>
                                          </p:val>
                                        </p:tav>
                                      </p:tavLst>
                                    </p:anim>
                                  </p:childTnLst>
                                </p:cTn>
                              </p:par>
                            </p:childTnLst>
                          </p:cTn>
                        </p:par>
                        <p:par>
                          <p:cTn id="38" fill="hold">
                            <p:stCondLst>
                              <p:cond delay="1000"/>
                            </p:stCondLst>
                            <p:childTnLst>
                              <p:par>
                                <p:cTn id="39" presetID="45" presetClass="entr" presetSubtype="0" fill="hold" grpId="0" nodeType="afterEffect">
                                  <p:stCondLst>
                                    <p:cond delay="2000"/>
                                  </p:stCondLst>
                                  <p:childTnLst>
                                    <p:set>
                                      <p:cBhvr>
                                        <p:cTn id="40" dur="1" fill="hold">
                                          <p:stCondLst>
                                            <p:cond delay="0"/>
                                          </p:stCondLst>
                                        </p:cTn>
                                        <p:tgtEl>
                                          <p:spTgt spid="4"/>
                                        </p:tgtEl>
                                        <p:attrNameLst>
                                          <p:attrName>style.visibility</p:attrName>
                                        </p:attrNameLst>
                                      </p:cBhvr>
                                      <p:to>
                                        <p:strVal val="visible"/>
                                      </p:to>
                                    </p:set>
                                    <p:animEffect transition="in" filter="fade">
                                      <p:cBhvr>
                                        <p:cTn id="41" dur="2000"/>
                                        <p:tgtEl>
                                          <p:spTgt spid="4"/>
                                        </p:tgtEl>
                                      </p:cBhvr>
                                    </p:animEffect>
                                    <p:anim calcmode="lin" valueType="num">
                                      <p:cBhvr>
                                        <p:cTn id="42" dur="2000" fill="hold"/>
                                        <p:tgtEl>
                                          <p:spTgt spid="4"/>
                                        </p:tgtEl>
                                        <p:attrNameLst>
                                          <p:attrName>ppt_w</p:attrName>
                                        </p:attrNameLst>
                                      </p:cBhvr>
                                      <p:tavLst>
                                        <p:tav tm="0" fmla="#ppt_w*sin(2.5*pi*$)">
                                          <p:val>
                                            <p:fltVal val="0"/>
                                          </p:val>
                                        </p:tav>
                                        <p:tav tm="100000">
                                          <p:val>
                                            <p:fltVal val="1"/>
                                          </p:val>
                                        </p:tav>
                                      </p:tavLst>
                                    </p:anim>
                                    <p:anim calcmode="lin" valueType="num">
                                      <p:cBhvr>
                                        <p:cTn id="43" dur="2000" fill="hold"/>
                                        <p:tgtEl>
                                          <p:spTgt spid="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uiExpand="1">
        <p:bldSub>
          <a:bldDgm bld="lvlAtOnce"/>
        </p:bldSub>
      </p:bldGraphic>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1D0E68C-E03F-7C4A-A345-1522D2440C9A}"/>
              </a:ext>
            </a:extLst>
          </p:cNvPr>
          <p:cNvSpPr>
            <a:spLocks noGrp="1"/>
          </p:cNvSpPr>
          <p:nvPr>
            <p:ph type="title"/>
          </p:nvPr>
        </p:nvSpPr>
        <p:spPr>
          <a:xfrm>
            <a:off x="888631" y="2349925"/>
            <a:ext cx="3498979" cy="2456442"/>
          </a:xfrm>
        </p:spPr>
        <p:txBody>
          <a:bodyPr/>
          <a:lstStyle/>
          <a:p>
            <a:r>
              <a:rPr lang="nl-NL"/>
              <a:t>Visie</a:t>
            </a:r>
            <a:endParaRPr lang="nl-NL" dirty="0"/>
          </a:p>
        </p:txBody>
      </p:sp>
      <p:graphicFrame>
        <p:nvGraphicFramePr>
          <p:cNvPr id="4" name="Diagram 3">
            <a:extLst>
              <a:ext uri="{FF2B5EF4-FFF2-40B4-BE49-F238E27FC236}">
                <a16:creationId xmlns:a16="http://schemas.microsoft.com/office/drawing/2014/main" id="{D57F6C33-A346-0D4D-A54C-FAB325471C8F}"/>
              </a:ext>
            </a:extLst>
          </p:cNvPr>
          <p:cNvGraphicFramePr/>
          <p:nvPr>
            <p:extLst>
              <p:ext uri="{D42A27DB-BD31-4B8C-83A1-F6EECF244321}">
                <p14:modId xmlns:p14="http://schemas.microsoft.com/office/powerpoint/2010/main" val="1914512109"/>
              </p:ext>
            </p:extLst>
          </p:nvPr>
        </p:nvGraphicFramePr>
        <p:xfrm>
          <a:off x="4622800" y="719666"/>
          <a:ext cx="7239369"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2" name="Tijdelijke aanduiding voor voettekst 61">
            <a:extLst>
              <a:ext uri="{FF2B5EF4-FFF2-40B4-BE49-F238E27FC236}">
                <a16:creationId xmlns:a16="http://schemas.microsoft.com/office/drawing/2014/main" id="{99DF7B11-B56A-DC42-A5B3-6223F1477BBD}"/>
              </a:ext>
            </a:extLst>
          </p:cNvPr>
          <p:cNvSpPr>
            <a:spLocks noGrp="1"/>
          </p:cNvSpPr>
          <p:nvPr>
            <p:ph type="ftr" sz="quarter" idx="11"/>
          </p:nvPr>
        </p:nvSpPr>
        <p:spPr/>
        <p:txBody>
          <a:bodyPr/>
          <a:lstStyle/>
          <a:p>
            <a:r>
              <a:rPr lang="nl-NL"/>
              <a:t>ICT-beleid Bertien Boon</a:t>
            </a:r>
          </a:p>
        </p:txBody>
      </p:sp>
      <p:sp>
        <p:nvSpPr>
          <p:cNvPr id="64" name="Tijdelijke aanduiding voor dianummer 63">
            <a:extLst>
              <a:ext uri="{FF2B5EF4-FFF2-40B4-BE49-F238E27FC236}">
                <a16:creationId xmlns:a16="http://schemas.microsoft.com/office/drawing/2014/main" id="{4252ED22-ED11-2146-AFA1-FCD0A7032CDC}"/>
              </a:ext>
            </a:extLst>
          </p:cNvPr>
          <p:cNvSpPr>
            <a:spLocks noGrp="1"/>
          </p:cNvSpPr>
          <p:nvPr>
            <p:ph type="sldNum" sz="quarter" idx="12"/>
          </p:nvPr>
        </p:nvSpPr>
        <p:spPr/>
        <p:txBody>
          <a:bodyPr/>
          <a:lstStyle/>
          <a:p>
            <a:fld id="{61E07FD2-3FAC-C04D-983B-C604FF866A8D}" type="slidenum">
              <a:rPr lang="nl-NL" smtClean="0"/>
              <a:t>11</a:t>
            </a:fld>
            <a:endParaRPr lang="nl-NL"/>
          </a:p>
        </p:txBody>
      </p:sp>
    </p:spTree>
    <p:extLst>
      <p:ext uri="{BB962C8B-B14F-4D97-AF65-F5344CB8AC3E}">
        <p14:creationId xmlns:p14="http://schemas.microsoft.com/office/powerpoint/2010/main" val="2660646804"/>
      </p:ext>
    </p:extLst>
  </p:cSld>
  <p:clrMapOvr>
    <a:masterClrMapping/>
  </p:clrMapOvr>
  <p:transition spd="slow">
    <p:fade/>
  </p:transition>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46" name="Rectangle 45">
            <a:extLst>
              <a:ext uri="{FF2B5EF4-FFF2-40B4-BE49-F238E27FC236}">
                <a16:creationId xmlns:a16="http://schemas.microsoft.com/office/drawing/2014/main" id="{168C7A80-ADD8-4170-A42C-8AF8BCF804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8" name="Group 47">
            <a:extLst>
              <a:ext uri="{FF2B5EF4-FFF2-40B4-BE49-F238E27FC236}">
                <a16:creationId xmlns:a16="http://schemas.microsoft.com/office/drawing/2014/main" id="{41005616-CF90-447B-8C84-AF70E6F8657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0"/>
            <a:ext cx="12584114" cy="6853238"/>
            <a:chOff x="-417513" y="0"/>
            <a:chExt cx="12584114" cy="6853238"/>
          </a:xfrm>
        </p:grpSpPr>
        <p:sp>
          <p:nvSpPr>
            <p:cNvPr id="49" name="Freeform 5">
              <a:extLst>
                <a:ext uri="{FF2B5EF4-FFF2-40B4-BE49-F238E27FC236}">
                  <a16:creationId xmlns:a16="http://schemas.microsoft.com/office/drawing/2014/main" id="{AB6145F2-5005-427C-804E-3F7FEDDAB6C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306513" y="0"/>
              <a:ext cx="3862388" cy="6843713"/>
            </a:xfrm>
            <a:custGeom>
              <a:avLst/>
              <a:gdLst>
                <a:gd name="T0" fmla="*/ 813 w 813"/>
                <a:gd name="T1" fmla="*/ 0 h 1440"/>
                <a:gd name="T2" fmla="*/ 435 w 813"/>
                <a:gd name="T3" fmla="*/ 1440 h 1440"/>
              </a:gdLst>
              <a:ahLst/>
              <a:cxnLst>
                <a:cxn ang="0">
                  <a:pos x="T0" y="T1"/>
                </a:cxn>
                <a:cxn ang="0">
                  <a:pos x="T2" y="T3"/>
                </a:cxn>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0" name="Freeform 6">
              <a:extLst>
                <a:ext uri="{FF2B5EF4-FFF2-40B4-BE49-F238E27FC236}">
                  <a16:creationId xmlns:a16="http://schemas.microsoft.com/office/drawing/2014/main" id="{C860A4EB-6B59-4217-A7B7-7989676CC25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26725" y="9525"/>
              <a:ext cx="1539875" cy="555625"/>
            </a:xfrm>
            <a:custGeom>
              <a:avLst/>
              <a:gdLst>
                <a:gd name="T0" fmla="*/ 324 w 324"/>
                <a:gd name="T1" fmla="*/ 117 h 117"/>
                <a:gd name="T2" fmla="*/ 0 w 324"/>
                <a:gd name="T3" fmla="*/ 0 h 117"/>
              </a:gdLst>
              <a:ahLst/>
              <a:cxnLst>
                <a:cxn ang="0">
                  <a:pos x="T0" y="T1"/>
                </a:cxn>
                <a:cxn ang="0">
                  <a:pos x="T2" y="T3"/>
                </a:cxn>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1" name="Freeform 7">
              <a:extLst>
                <a:ext uri="{FF2B5EF4-FFF2-40B4-BE49-F238E27FC236}">
                  <a16:creationId xmlns:a16="http://schemas.microsoft.com/office/drawing/2014/main" id="{319F1A68-43B5-48CB-A380-32F30BA76F4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247313" y="5013325"/>
              <a:ext cx="1919288" cy="1830388"/>
            </a:xfrm>
            <a:custGeom>
              <a:avLst/>
              <a:gdLst>
                <a:gd name="T0" fmla="*/ 0 w 404"/>
                <a:gd name="T1" fmla="*/ 385 h 385"/>
                <a:gd name="T2" fmla="*/ 404 w 404"/>
                <a:gd name="T3" fmla="*/ 0 h 385"/>
              </a:gdLst>
              <a:ahLst/>
              <a:cxnLst>
                <a:cxn ang="0">
                  <a:pos x="T0" y="T1"/>
                </a:cxn>
                <a:cxn ang="0">
                  <a:pos x="T2" y="T3"/>
                </a:cxn>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2" name="Freeform 8">
              <a:extLst>
                <a:ext uri="{FF2B5EF4-FFF2-40B4-BE49-F238E27FC236}">
                  <a16:creationId xmlns:a16="http://schemas.microsoft.com/office/drawing/2014/main" id="{4161873B-E26E-4265-8AFC-354EF061E5D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0775" y="0"/>
              <a:ext cx="3676650" cy="6843713"/>
            </a:xfrm>
            <a:custGeom>
              <a:avLst/>
              <a:gdLst>
                <a:gd name="T0" fmla="*/ 774 w 774"/>
                <a:gd name="T1" fmla="*/ 0 h 1440"/>
                <a:gd name="T2" fmla="*/ 411 w 774"/>
                <a:gd name="T3" fmla="*/ 1440 h 1440"/>
              </a:gdLst>
              <a:ahLst/>
              <a:cxnLst>
                <a:cxn ang="0">
                  <a:pos x="T0" y="T1"/>
                </a:cxn>
                <a:cxn ang="0">
                  <a:pos x="T2" y="T3"/>
                </a:cxn>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3" name="Freeform 9">
              <a:extLst>
                <a:ext uri="{FF2B5EF4-FFF2-40B4-BE49-F238E27FC236}">
                  <a16:creationId xmlns:a16="http://schemas.microsoft.com/office/drawing/2014/main" id="{14F040D8-794D-40E8-87E6-3FED21FF3C9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02988" y="9525"/>
              <a:ext cx="963613" cy="366713"/>
            </a:xfrm>
            <a:custGeom>
              <a:avLst/>
              <a:gdLst>
                <a:gd name="T0" fmla="*/ 203 w 203"/>
                <a:gd name="T1" fmla="*/ 77 h 77"/>
                <a:gd name="T2" fmla="*/ 0 w 203"/>
                <a:gd name="T3" fmla="*/ 0 h 77"/>
              </a:gdLst>
              <a:ahLst/>
              <a:cxnLst>
                <a:cxn ang="0">
                  <a:pos x="T0" y="T1"/>
                </a:cxn>
                <a:cxn ang="0">
                  <a:pos x="T2" y="T3"/>
                </a:cxn>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4" name="Freeform 10">
              <a:extLst>
                <a:ext uri="{FF2B5EF4-FFF2-40B4-BE49-F238E27FC236}">
                  <a16:creationId xmlns:a16="http://schemas.microsoft.com/office/drawing/2014/main" id="{4DD2417B-697E-45B0-8338-4EB4B25F9A0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494963" y="5275263"/>
              <a:ext cx="1666875" cy="1577975"/>
            </a:xfrm>
            <a:custGeom>
              <a:avLst/>
              <a:gdLst>
                <a:gd name="T0" fmla="*/ 0 w 351"/>
                <a:gd name="T1" fmla="*/ 332 h 332"/>
                <a:gd name="T2" fmla="*/ 351 w 351"/>
                <a:gd name="T3" fmla="*/ 0 h 332"/>
              </a:gdLst>
              <a:ahLst/>
              <a:cxnLst>
                <a:cxn ang="0">
                  <a:pos x="T0" y="T1"/>
                </a:cxn>
                <a:cxn ang="0">
                  <a:pos x="T2" y="T3"/>
                </a:cxn>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5" name="Freeform 11">
              <a:extLst>
                <a:ext uri="{FF2B5EF4-FFF2-40B4-BE49-F238E27FC236}">
                  <a16:creationId xmlns:a16="http://schemas.microsoft.com/office/drawing/2014/main" id="{F641EFA4-D081-4B07-94CF-F6DB86926DE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1713" y="0"/>
              <a:ext cx="3621088" cy="6843713"/>
            </a:xfrm>
            <a:custGeom>
              <a:avLst/>
              <a:gdLst>
                <a:gd name="T0" fmla="*/ 762 w 762"/>
                <a:gd name="T1" fmla="*/ 0 h 1440"/>
                <a:gd name="T2" fmla="*/ 403 w 762"/>
                <a:gd name="T3" fmla="*/ 1440 h 1440"/>
              </a:gdLst>
              <a:ahLst/>
              <a:cxnLst>
                <a:cxn ang="0">
                  <a:pos x="T0" y="T1"/>
                </a:cxn>
                <a:cxn ang="0">
                  <a:pos x="T2" y="T3"/>
                </a:cxn>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6" name="Freeform 12">
              <a:extLst>
                <a:ext uri="{FF2B5EF4-FFF2-40B4-BE49-F238E27FC236}">
                  <a16:creationId xmlns:a16="http://schemas.microsoft.com/office/drawing/2014/main" id="{FB667BA5-CAFA-4800-B47F-6099FF3804B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501438" y="9525"/>
              <a:ext cx="665163" cy="257175"/>
            </a:xfrm>
            <a:custGeom>
              <a:avLst/>
              <a:gdLst>
                <a:gd name="T0" fmla="*/ 140 w 140"/>
                <a:gd name="T1" fmla="*/ 54 h 54"/>
                <a:gd name="T2" fmla="*/ 0 w 140"/>
                <a:gd name="T3" fmla="*/ 0 h 54"/>
              </a:gdLst>
              <a:ahLst/>
              <a:cxnLst>
                <a:cxn ang="0">
                  <a:pos x="T0" y="T1"/>
                </a:cxn>
                <a:cxn ang="0">
                  <a:pos x="T2" y="T3"/>
                </a:cxn>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7" name="Freeform 13">
              <a:extLst>
                <a:ext uri="{FF2B5EF4-FFF2-40B4-BE49-F238E27FC236}">
                  <a16:creationId xmlns:a16="http://schemas.microsoft.com/office/drawing/2014/main" id="{53FEC52B-4524-460F-90BA-DF9624E1352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41013" y="5408613"/>
              <a:ext cx="1525588" cy="1435100"/>
            </a:xfrm>
            <a:custGeom>
              <a:avLst/>
              <a:gdLst>
                <a:gd name="T0" fmla="*/ 0 w 321"/>
                <a:gd name="T1" fmla="*/ 302 h 302"/>
                <a:gd name="T2" fmla="*/ 321 w 321"/>
                <a:gd name="T3" fmla="*/ 0 h 302"/>
              </a:gdLst>
              <a:ahLst/>
              <a:cxnLst>
                <a:cxn ang="0">
                  <a:pos x="T0" y="T1"/>
                </a:cxn>
                <a:cxn ang="0">
                  <a:pos x="T2" y="T3"/>
                </a:cxn>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8" name="Freeform 14">
              <a:extLst>
                <a:ext uri="{FF2B5EF4-FFF2-40B4-BE49-F238E27FC236}">
                  <a16:creationId xmlns:a16="http://schemas.microsoft.com/office/drawing/2014/main" id="{547A5A31-59F8-4BA2-A24E-412C4750A25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1713" y="0"/>
              <a:ext cx="3244850" cy="6843713"/>
            </a:xfrm>
            <a:custGeom>
              <a:avLst/>
              <a:gdLst>
                <a:gd name="T0" fmla="*/ 683 w 683"/>
                <a:gd name="T1" fmla="*/ 0 h 1440"/>
                <a:gd name="T2" fmla="*/ 355 w 683"/>
                <a:gd name="T3" fmla="*/ 1440 h 1440"/>
              </a:gdLst>
              <a:ahLst/>
              <a:cxnLst>
                <a:cxn ang="0">
                  <a:pos x="T0" y="T1"/>
                </a:cxn>
                <a:cxn ang="0">
                  <a:pos x="T2" y="T3"/>
                </a:cxn>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9" name="Freeform 15">
              <a:extLst>
                <a:ext uri="{FF2B5EF4-FFF2-40B4-BE49-F238E27FC236}">
                  <a16:creationId xmlns:a16="http://schemas.microsoft.com/office/drawing/2014/main" id="{C395B6E0-4848-4243-AA25-F08CA10C0B0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802938" y="5518150"/>
              <a:ext cx="1363663" cy="1325563"/>
            </a:xfrm>
            <a:custGeom>
              <a:avLst/>
              <a:gdLst>
                <a:gd name="T0" fmla="*/ 0 w 287"/>
                <a:gd name="T1" fmla="*/ 279 h 279"/>
                <a:gd name="T2" fmla="*/ 287 w 287"/>
                <a:gd name="T3" fmla="*/ 0 h 279"/>
              </a:gdLst>
              <a:ahLst/>
              <a:cxnLst>
                <a:cxn ang="0">
                  <a:pos x="T0" y="T1"/>
                </a:cxn>
                <a:cxn ang="0">
                  <a:pos x="T2" y="T3"/>
                </a:cxn>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0" name="Freeform 16">
              <a:extLst>
                <a:ext uri="{FF2B5EF4-FFF2-40B4-BE49-F238E27FC236}">
                  <a16:creationId xmlns:a16="http://schemas.microsoft.com/office/drawing/2014/main" id="{9087E6D9-C7BB-4F6B-BD40-1149B2A5B0B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89000" y="0"/>
              <a:ext cx="3230563" cy="6843713"/>
            </a:xfrm>
            <a:custGeom>
              <a:avLst/>
              <a:gdLst>
                <a:gd name="T0" fmla="*/ 680 w 680"/>
                <a:gd name="T1" fmla="*/ 0 h 1440"/>
                <a:gd name="T2" fmla="*/ 337 w 680"/>
                <a:gd name="T3" fmla="*/ 1440 h 1440"/>
              </a:gdLst>
              <a:ahLst/>
              <a:cxnLst>
                <a:cxn ang="0">
                  <a:pos x="T0" y="T1"/>
                </a:cxn>
                <a:cxn ang="0">
                  <a:pos x="T2" y="T3"/>
                </a:cxn>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1" name="Freeform 17">
              <a:extLst>
                <a:ext uri="{FF2B5EF4-FFF2-40B4-BE49-F238E27FC236}">
                  <a16:creationId xmlns:a16="http://schemas.microsoft.com/office/drawing/2014/main" id="{8ECD0BCA-F244-41F6-BAA6-38F280795BE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79150" y="5694363"/>
              <a:ext cx="1187450" cy="1149350"/>
            </a:xfrm>
            <a:custGeom>
              <a:avLst/>
              <a:gdLst>
                <a:gd name="T0" fmla="*/ 0 w 250"/>
                <a:gd name="T1" fmla="*/ 242 h 242"/>
                <a:gd name="T2" fmla="*/ 250 w 250"/>
                <a:gd name="T3" fmla="*/ 0 h 242"/>
              </a:gdLst>
              <a:ahLst/>
              <a:cxnLst>
                <a:cxn ang="0">
                  <a:pos x="T0" y="T1"/>
                </a:cxn>
                <a:cxn ang="0">
                  <a:pos x="T2" y="T3"/>
                </a:cxn>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2" name="Freeform 18">
              <a:extLst>
                <a:ext uri="{FF2B5EF4-FFF2-40B4-BE49-F238E27FC236}">
                  <a16:creationId xmlns:a16="http://schemas.microsoft.com/office/drawing/2014/main" id="{C3BDD98D-6185-468E-9E22-23442D2D60C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84188" y="0"/>
              <a:ext cx="3421063" cy="6843713"/>
            </a:xfrm>
            <a:custGeom>
              <a:avLst/>
              <a:gdLst>
                <a:gd name="T0" fmla="*/ 720 w 720"/>
                <a:gd name="T1" fmla="*/ 0 h 1440"/>
                <a:gd name="T2" fmla="*/ 362 w 720"/>
                <a:gd name="T3" fmla="*/ 1440 h 1440"/>
              </a:gdLst>
              <a:ahLst/>
              <a:cxnLst>
                <a:cxn ang="0">
                  <a:pos x="T0" y="T1"/>
                </a:cxn>
                <a:cxn ang="0">
                  <a:pos x="T2" y="T3"/>
                </a:cxn>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3" name="Freeform 19">
              <a:extLst>
                <a:ext uri="{FF2B5EF4-FFF2-40B4-BE49-F238E27FC236}">
                  <a16:creationId xmlns:a16="http://schemas.microsoft.com/office/drawing/2014/main" id="{E5F55E93-CEF9-4016-B460-FADD2C16D28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87125" y="6049963"/>
              <a:ext cx="879475" cy="793750"/>
            </a:xfrm>
            <a:custGeom>
              <a:avLst/>
              <a:gdLst>
                <a:gd name="T0" fmla="*/ 0 w 185"/>
                <a:gd name="T1" fmla="*/ 167 h 167"/>
                <a:gd name="T2" fmla="*/ 185 w 185"/>
                <a:gd name="T3" fmla="*/ 0 h 167"/>
              </a:gdLst>
              <a:ahLst/>
              <a:cxnLst>
                <a:cxn ang="0">
                  <a:pos x="T0" y="T1"/>
                </a:cxn>
                <a:cxn ang="0">
                  <a:pos x="T2" y="T3"/>
                </a:cxn>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4" name="Freeform 20">
              <a:extLst>
                <a:ext uri="{FF2B5EF4-FFF2-40B4-BE49-F238E27FC236}">
                  <a16:creationId xmlns:a16="http://schemas.microsoft.com/office/drawing/2014/main" id="{F900635A-0E0C-4CD5-8A00-900FE1ED4F8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98488" y="0"/>
              <a:ext cx="2717800" cy="6843713"/>
            </a:xfrm>
            <a:custGeom>
              <a:avLst/>
              <a:gdLst>
                <a:gd name="T0" fmla="*/ 572 w 572"/>
                <a:gd name="T1" fmla="*/ 0 h 1440"/>
                <a:gd name="T2" fmla="*/ 164 w 572"/>
                <a:gd name="T3" fmla="*/ 1440 h 1440"/>
              </a:gdLst>
              <a:ahLst/>
              <a:cxnLst>
                <a:cxn ang="0">
                  <a:pos x="T0" y="T1"/>
                </a:cxn>
                <a:cxn ang="0">
                  <a:pos x="T2" y="T3"/>
                </a:cxn>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5" name="Freeform 21">
              <a:extLst>
                <a:ext uri="{FF2B5EF4-FFF2-40B4-BE49-F238E27FC236}">
                  <a16:creationId xmlns:a16="http://schemas.microsoft.com/office/drawing/2014/main" id="{B3549423-E1F9-436A-B297-6F3357D09C1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61938" y="0"/>
              <a:ext cx="2944813" cy="6843713"/>
            </a:xfrm>
            <a:custGeom>
              <a:avLst/>
              <a:gdLst>
                <a:gd name="T0" fmla="*/ 620 w 620"/>
                <a:gd name="T1" fmla="*/ 0 h 1440"/>
                <a:gd name="T2" fmla="*/ 186 w 620"/>
                <a:gd name="T3" fmla="*/ 1440 h 1440"/>
              </a:gdLst>
              <a:ahLst/>
              <a:cxnLst>
                <a:cxn ang="0">
                  <a:pos x="T0" y="T1"/>
                </a:cxn>
                <a:cxn ang="0">
                  <a:pos x="T2" y="T3"/>
                </a:cxn>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6" name="Freeform 22">
              <a:extLst>
                <a:ext uri="{FF2B5EF4-FFF2-40B4-BE49-F238E27FC236}">
                  <a16:creationId xmlns:a16="http://schemas.microsoft.com/office/drawing/2014/main" id="{DEF45E1C-4337-48A5-885C-235D08C8B7B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17513" y="0"/>
              <a:ext cx="2403475" cy="6843713"/>
            </a:xfrm>
            <a:custGeom>
              <a:avLst/>
              <a:gdLst>
                <a:gd name="T0" fmla="*/ 506 w 506"/>
                <a:gd name="T1" fmla="*/ 0 h 1440"/>
                <a:gd name="T2" fmla="*/ 171 w 506"/>
                <a:gd name="T3" fmla="*/ 1440 h 1440"/>
              </a:gdLst>
              <a:ahLst/>
              <a:cxnLst>
                <a:cxn ang="0">
                  <a:pos x="T0" y="T1"/>
                </a:cxn>
                <a:cxn ang="0">
                  <a:pos x="T2" y="T3"/>
                </a:cxn>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7" name="Freeform 23">
              <a:extLst>
                <a:ext uri="{FF2B5EF4-FFF2-40B4-BE49-F238E27FC236}">
                  <a16:creationId xmlns:a16="http://schemas.microsoft.com/office/drawing/2014/main" id="{C59995A1-AB0E-4628-AE78-C423036B8DA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4288" y="9525"/>
              <a:ext cx="1771650" cy="3198813"/>
            </a:xfrm>
            <a:custGeom>
              <a:avLst/>
              <a:gdLst>
                <a:gd name="T0" fmla="*/ 373 w 373"/>
                <a:gd name="T1" fmla="*/ 0 h 673"/>
                <a:gd name="T2" fmla="*/ 0 w 373"/>
                <a:gd name="T3" fmla="*/ 673 h 673"/>
              </a:gdLst>
              <a:ahLst/>
              <a:cxnLst>
                <a:cxn ang="0">
                  <a:pos x="T0" y="T1"/>
                </a:cxn>
                <a:cxn ang="0">
                  <a:pos x="T2" y="T3"/>
                </a:cxn>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8" name="Freeform 24">
              <a:extLst>
                <a:ext uri="{FF2B5EF4-FFF2-40B4-BE49-F238E27FC236}">
                  <a16:creationId xmlns:a16="http://schemas.microsoft.com/office/drawing/2014/main" id="{4E9174D5-7EF6-4E08-B504-F6E57E7066E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763" y="6016625"/>
              <a:ext cx="214313" cy="827088"/>
            </a:xfrm>
            <a:custGeom>
              <a:avLst/>
              <a:gdLst>
                <a:gd name="T0" fmla="*/ 0 w 45"/>
                <a:gd name="T1" fmla="*/ 0 h 174"/>
                <a:gd name="T2" fmla="*/ 45 w 45"/>
                <a:gd name="T3" fmla="*/ 174 h 174"/>
              </a:gdLst>
              <a:ahLst/>
              <a:cxnLst>
                <a:cxn ang="0">
                  <a:pos x="T0" y="T1"/>
                </a:cxn>
                <a:cxn ang="0">
                  <a:pos x="T2" y="T3"/>
                </a:cxn>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9" name="Freeform 25">
              <a:extLst>
                <a:ext uri="{FF2B5EF4-FFF2-40B4-BE49-F238E27FC236}">
                  <a16:creationId xmlns:a16="http://schemas.microsoft.com/office/drawing/2014/main" id="{D35DE40E-CD0E-4B21-91A7-7E079C29036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4288" y="0"/>
              <a:ext cx="1562100" cy="2228850"/>
            </a:xfrm>
            <a:custGeom>
              <a:avLst/>
              <a:gdLst>
                <a:gd name="T0" fmla="*/ 329 w 329"/>
                <a:gd name="T1" fmla="*/ 0 h 469"/>
                <a:gd name="T2" fmla="*/ 0 w 329"/>
                <a:gd name="T3" fmla="*/ 469 h 469"/>
              </a:gdLst>
              <a:ahLst/>
              <a:cxnLst>
                <a:cxn ang="0">
                  <a:pos x="T0" y="T1"/>
                </a:cxn>
                <a:cxn ang="0">
                  <a:pos x="T2" y="T3"/>
                </a:cxn>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71" name="Group 70">
            <a:extLst>
              <a:ext uri="{FF2B5EF4-FFF2-40B4-BE49-F238E27FC236}">
                <a16:creationId xmlns:a16="http://schemas.microsoft.com/office/drawing/2014/main" id="{D1B26C84-58AA-4435-9D21-F456F8B8E72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669293" y="4281677"/>
            <a:ext cx="8845667" cy="1771275"/>
            <a:chOff x="1669293" y="3893141"/>
            <a:chExt cx="8845667" cy="1771275"/>
          </a:xfrm>
        </p:grpSpPr>
        <p:sp>
          <p:nvSpPr>
            <p:cNvPr id="72" name="Isosceles Triangle 39">
              <a:extLst>
                <a:ext uri="{FF2B5EF4-FFF2-40B4-BE49-F238E27FC236}">
                  <a16:creationId xmlns:a16="http://schemas.microsoft.com/office/drawing/2014/main" id="{1ED56EBE-3F56-4121-A921-9A339A7965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5892384"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E1E7FDAE-73FA-477E-8D4F-6B8241FABA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69293" y="3893141"/>
              <a:ext cx="8845667" cy="142021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el 1">
            <a:extLst>
              <a:ext uri="{FF2B5EF4-FFF2-40B4-BE49-F238E27FC236}">
                <a16:creationId xmlns:a16="http://schemas.microsoft.com/office/drawing/2014/main" id="{2536CDC0-99D5-4D41-93DC-0945206AB2BE}"/>
              </a:ext>
            </a:extLst>
          </p:cNvPr>
          <p:cNvSpPr>
            <a:spLocks noGrp="1"/>
          </p:cNvSpPr>
          <p:nvPr>
            <p:ph type="title"/>
          </p:nvPr>
        </p:nvSpPr>
        <p:spPr>
          <a:xfrm>
            <a:off x="1759237" y="4368773"/>
            <a:ext cx="8673427" cy="1250384"/>
          </a:xfrm>
        </p:spPr>
        <p:txBody>
          <a:bodyPr>
            <a:normAutofit/>
          </a:bodyPr>
          <a:lstStyle/>
          <a:p>
            <a:r>
              <a:rPr lang="nl-NL"/>
              <a:t>Onderwijs-hervorming…</a:t>
            </a:r>
            <a:endParaRPr lang="nl-BE"/>
          </a:p>
        </p:txBody>
      </p:sp>
      <p:graphicFrame>
        <p:nvGraphicFramePr>
          <p:cNvPr id="9" name="Tijdelijke aanduiding voor inhoud 8">
            <a:extLst>
              <a:ext uri="{FF2B5EF4-FFF2-40B4-BE49-F238E27FC236}">
                <a16:creationId xmlns:a16="http://schemas.microsoft.com/office/drawing/2014/main" id="{47707218-08CF-42FF-8D86-B9FD51FD3E9C}"/>
              </a:ext>
            </a:extLst>
          </p:cNvPr>
          <p:cNvGraphicFramePr>
            <a:graphicFrameLocks noGrp="1"/>
          </p:cNvGraphicFramePr>
          <p:nvPr>
            <p:ph idx="1"/>
            <p:extLst>
              <p:ext uri="{D42A27DB-BD31-4B8C-83A1-F6EECF244321}">
                <p14:modId xmlns:p14="http://schemas.microsoft.com/office/powerpoint/2010/main" val="3189188461"/>
              </p:ext>
            </p:extLst>
          </p:nvPr>
        </p:nvGraphicFramePr>
        <p:xfrm>
          <a:off x="1611170" y="803186"/>
          <a:ext cx="8969661" cy="3167599"/>
        </p:xfrm>
        <a:graphic>
          <a:graphicData uri="http://schemas.openxmlformats.org/drawingml/2006/table">
            <a:tbl>
              <a:tblPr>
                <a:tableStyleId>{69CF1AB2-1976-4502-BF36-3FF5EA218861}</a:tableStyleId>
              </a:tblPr>
              <a:tblGrid>
                <a:gridCol w="2447842">
                  <a:extLst>
                    <a:ext uri="{9D8B030D-6E8A-4147-A177-3AD203B41FA5}">
                      <a16:colId xmlns:a16="http://schemas.microsoft.com/office/drawing/2014/main" val="3466802859"/>
                    </a:ext>
                  </a:extLst>
                </a:gridCol>
                <a:gridCol w="383993">
                  <a:extLst>
                    <a:ext uri="{9D8B030D-6E8A-4147-A177-3AD203B41FA5}">
                      <a16:colId xmlns:a16="http://schemas.microsoft.com/office/drawing/2014/main" val="555396025"/>
                    </a:ext>
                  </a:extLst>
                </a:gridCol>
                <a:gridCol w="6137826">
                  <a:extLst>
                    <a:ext uri="{9D8B030D-6E8A-4147-A177-3AD203B41FA5}">
                      <a16:colId xmlns:a16="http://schemas.microsoft.com/office/drawing/2014/main" val="2246018714"/>
                    </a:ext>
                  </a:extLst>
                </a:gridCol>
              </a:tblGrid>
              <a:tr h="341119">
                <a:tc rowSpan="8">
                  <a:txBody>
                    <a:bodyPr/>
                    <a:lstStyle/>
                    <a:p>
                      <a:pPr marL="0" algn="ctr" rtl="0" fontAlgn="ctr" latinLnBrk="0">
                        <a:spcBef>
                          <a:spcPts val="0"/>
                        </a:spcBef>
                        <a:spcAft>
                          <a:spcPts val="0"/>
                        </a:spcAft>
                      </a:pPr>
                      <a:r>
                        <a:rPr lang="nl-NL" sz="1100">
                          <a:effectLst/>
                        </a:rPr>
                        <a:t>(SEMI-)TRANSVERSAAL</a:t>
                      </a:r>
                      <a:endParaRPr lang="nl-NL" sz="1200">
                        <a:effectLst/>
                      </a:endParaRPr>
                    </a:p>
                  </a:txBody>
                  <a:tcPr marL="5208" marR="5208" marT="5208" marB="0" anchor="ctr"/>
                </a:tc>
                <a:tc>
                  <a:txBody>
                    <a:bodyPr/>
                    <a:lstStyle/>
                    <a:p>
                      <a:pPr marL="0" algn="ctr" rtl="0" fontAlgn="ctr" latinLnBrk="0">
                        <a:spcBef>
                          <a:spcPts val="0"/>
                        </a:spcBef>
                        <a:spcAft>
                          <a:spcPts val="0"/>
                        </a:spcAft>
                      </a:pPr>
                      <a:r>
                        <a:rPr lang="nl-NL" sz="1000" b="0">
                          <a:effectLst/>
                        </a:rPr>
                        <a:t>1</a:t>
                      </a:r>
                      <a:endParaRPr lang="nl-NL" sz="1200" b="0">
                        <a:effectLst/>
                      </a:endParaRPr>
                    </a:p>
                  </a:txBody>
                  <a:tcPr marL="5208" marR="5208" marT="5208" marB="0" anchor="ctr"/>
                </a:tc>
                <a:tc>
                  <a:txBody>
                    <a:bodyPr/>
                    <a:lstStyle/>
                    <a:p>
                      <a:pPr marL="0" rtl="0" fontAlgn="ctr" latinLnBrk="0">
                        <a:spcBef>
                          <a:spcPts val="0"/>
                        </a:spcBef>
                        <a:spcAft>
                          <a:spcPts val="0"/>
                        </a:spcAft>
                      </a:pPr>
                      <a:r>
                        <a:rPr lang="nl-NL" sz="1000" b="0">
                          <a:solidFill>
                            <a:schemeClr val="bg1"/>
                          </a:solidFill>
                          <a:effectLst/>
                        </a:rPr>
                        <a:t>Leercompetenties met inbegrip van onderzoekscompetenties, innovatiedenken, creativiteit, probleemoplossend en kritisch denken, systeemdenken, informatieverwerking en samenwerken</a:t>
                      </a:r>
                      <a:endParaRPr lang="nl-NL" sz="1200" b="0">
                        <a:solidFill>
                          <a:schemeClr val="bg1"/>
                        </a:solidFill>
                        <a:effectLst/>
                      </a:endParaRPr>
                    </a:p>
                  </a:txBody>
                  <a:tcPr marL="5208" marR="5208" marT="5208" marB="0" anchor="ctr"/>
                </a:tc>
                <a:extLst>
                  <a:ext uri="{0D108BD9-81ED-4DB2-BD59-A6C34878D82A}">
                    <a16:rowId xmlns:a16="http://schemas.microsoft.com/office/drawing/2014/main" val="1151831690"/>
                  </a:ext>
                </a:extLst>
              </a:tr>
              <a:tr h="188432">
                <a:tc vMerge="1">
                  <a:txBody>
                    <a:bodyPr/>
                    <a:lstStyle/>
                    <a:p>
                      <a:endParaRPr lang="nl-NL"/>
                    </a:p>
                  </a:txBody>
                  <a:tcPr/>
                </a:tc>
                <a:tc>
                  <a:txBody>
                    <a:bodyPr/>
                    <a:lstStyle/>
                    <a:p>
                      <a:pPr marL="0" algn="ctr" rtl="0" fontAlgn="ctr" latinLnBrk="0">
                        <a:spcBef>
                          <a:spcPts val="0"/>
                        </a:spcBef>
                        <a:spcAft>
                          <a:spcPts val="0"/>
                        </a:spcAft>
                      </a:pPr>
                      <a:r>
                        <a:rPr lang="nl-NL" sz="1000">
                          <a:effectLst/>
                        </a:rPr>
                        <a:t>2</a:t>
                      </a:r>
                      <a:endParaRPr lang="nl-NL" sz="1200">
                        <a:effectLst/>
                      </a:endParaRPr>
                    </a:p>
                  </a:txBody>
                  <a:tcPr marL="5208" marR="5208" marT="5208" marB="0" anchor="ctr"/>
                </a:tc>
                <a:tc>
                  <a:txBody>
                    <a:bodyPr/>
                    <a:lstStyle/>
                    <a:p>
                      <a:pPr marL="0" rtl="0" fontAlgn="ctr" latinLnBrk="0">
                        <a:spcBef>
                          <a:spcPts val="0"/>
                        </a:spcBef>
                        <a:spcAft>
                          <a:spcPts val="0"/>
                        </a:spcAft>
                      </a:pPr>
                      <a:r>
                        <a:rPr lang="nl-NL" sz="1000">
                          <a:effectLst/>
                        </a:rPr>
                        <a:t>Digitale competentie en mediawijsheid</a:t>
                      </a:r>
                      <a:endParaRPr lang="nl-NL" sz="1200">
                        <a:effectLst/>
                      </a:endParaRPr>
                    </a:p>
                  </a:txBody>
                  <a:tcPr marL="5208" marR="5208" marT="5208" marB="0" anchor="ctr"/>
                </a:tc>
                <a:extLst>
                  <a:ext uri="{0D108BD9-81ED-4DB2-BD59-A6C34878D82A}">
                    <a16:rowId xmlns:a16="http://schemas.microsoft.com/office/drawing/2014/main" val="492065624"/>
                  </a:ext>
                </a:extLst>
              </a:tr>
              <a:tr h="188432">
                <a:tc vMerge="1">
                  <a:txBody>
                    <a:bodyPr/>
                    <a:lstStyle/>
                    <a:p>
                      <a:endParaRPr lang="nl-NL"/>
                    </a:p>
                  </a:txBody>
                  <a:tcPr/>
                </a:tc>
                <a:tc>
                  <a:txBody>
                    <a:bodyPr/>
                    <a:lstStyle/>
                    <a:p>
                      <a:pPr marL="0" algn="ctr" rtl="0" fontAlgn="ctr" latinLnBrk="0">
                        <a:spcBef>
                          <a:spcPts val="0"/>
                        </a:spcBef>
                        <a:spcAft>
                          <a:spcPts val="0"/>
                        </a:spcAft>
                      </a:pPr>
                      <a:r>
                        <a:rPr lang="nl-NL" sz="1000">
                          <a:effectLst/>
                        </a:rPr>
                        <a:t>3</a:t>
                      </a:r>
                      <a:endParaRPr lang="nl-NL" sz="1200">
                        <a:effectLst/>
                      </a:endParaRPr>
                    </a:p>
                  </a:txBody>
                  <a:tcPr marL="5208" marR="5208" marT="5208" marB="0" anchor="ctr"/>
                </a:tc>
                <a:tc>
                  <a:txBody>
                    <a:bodyPr/>
                    <a:lstStyle/>
                    <a:p>
                      <a:pPr marL="0" rtl="0" fontAlgn="ctr" latinLnBrk="0">
                        <a:spcBef>
                          <a:spcPts val="0"/>
                        </a:spcBef>
                        <a:spcAft>
                          <a:spcPts val="0"/>
                        </a:spcAft>
                      </a:pPr>
                      <a:r>
                        <a:rPr lang="nl-NL" sz="1000">
                          <a:effectLst/>
                        </a:rPr>
                        <a:t>Ontwikkeling van initiatief, ambitie, ondernemingszin en loopbaancompetenties</a:t>
                      </a:r>
                      <a:endParaRPr lang="nl-NL" sz="1200">
                        <a:effectLst/>
                      </a:endParaRPr>
                    </a:p>
                  </a:txBody>
                  <a:tcPr marL="5208" marR="5208" marT="5208" marB="0" anchor="ctr"/>
                </a:tc>
                <a:extLst>
                  <a:ext uri="{0D108BD9-81ED-4DB2-BD59-A6C34878D82A}">
                    <a16:rowId xmlns:a16="http://schemas.microsoft.com/office/drawing/2014/main" val="3319504979"/>
                  </a:ext>
                </a:extLst>
              </a:tr>
              <a:tr h="188432">
                <a:tc vMerge="1">
                  <a:txBody>
                    <a:bodyPr/>
                    <a:lstStyle/>
                    <a:p>
                      <a:endParaRPr lang="nl-NL"/>
                    </a:p>
                  </a:txBody>
                  <a:tcPr/>
                </a:tc>
                <a:tc>
                  <a:txBody>
                    <a:bodyPr/>
                    <a:lstStyle/>
                    <a:p>
                      <a:pPr marL="0" algn="ctr" rtl="0" fontAlgn="ctr" latinLnBrk="0">
                        <a:spcBef>
                          <a:spcPts val="0"/>
                        </a:spcBef>
                        <a:spcAft>
                          <a:spcPts val="0"/>
                        </a:spcAft>
                      </a:pPr>
                      <a:r>
                        <a:rPr lang="nl-NL" sz="1000">
                          <a:effectLst/>
                        </a:rPr>
                        <a:t>4</a:t>
                      </a:r>
                      <a:endParaRPr lang="nl-NL" sz="1200">
                        <a:effectLst/>
                      </a:endParaRPr>
                    </a:p>
                  </a:txBody>
                  <a:tcPr marL="5208" marR="5208" marT="5208" marB="0" anchor="ctr"/>
                </a:tc>
                <a:tc>
                  <a:txBody>
                    <a:bodyPr/>
                    <a:lstStyle/>
                    <a:p>
                      <a:pPr marL="0" rtl="0" fontAlgn="ctr" latinLnBrk="0">
                        <a:spcBef>
                          <a:spcPts val="0"/>
                        </a:spcBef>
                        <a:spcAft>
                          <a:spcPts val="0"/>
                        </a:spcAft>
                      </a:pPr>
                      <a:r>
                        <a:rPr lang="nl-NL" sz="1000">
                          <a:effectLst/>
                        </a:rPr>
                        <a:t>Burgerschapscompetenties met inbegrip van competenties inzake samenleven</a:t>
                      </a:r>
                      <a:endParaRPr lang="nl-NL" sz="1200">
                        <a:effectLst/>
                      </a:endParaRPr>
                    </a:p>
                  </a:txBody>
                  <a:tcPr marL="5208" marR="5208" marT="5208" marB="0" anchor="ctr"/>
                </a:tc>
                <a:extLst>
                  <a:ext uri="{0D108BD9-81ED-4DB2-BD59-A6C34878D82A}">
                    <a16:rowId xmlns:a16="http://schemas.microsoft.com/office/drawing/2014/main" val="2776326163"/>
                  </a:ext>
                </a:extLst>
              </a:tr>
              <a:tr h="188432">
                <a:tc vMerge="1">
                  <a:txBody>
                    <a:bodyPr/>
                    <a:lstStyle/>
                    <a:p>
                      <a:endParaRPr lang="nl-NL"/>
                    </a:p>
                  </a:txBody>
                  <a:tcPr/>
                </a:tc>
                <a:tc>
                  <a:txBody>
                    <a:bodyPr/>
                    <a:lstStyle/>
                    <a:p>
                      <a:pPr marL="0" algn="ctr" rtl="0" fontAlgn="ctr" latinLnBrk="0">
                        <a:spcBef>
                          <a:spcPts val="0"/>
                        </a:spcBef>
                        <a:spcAft>
                          <a:spcPts val="0"/>
                        </a:spcAft>
                      </a:pPr>
                      <a:r>
                        <a:rPr lang="nl-NL" sz="1000">
                          <a:effectLst/>
                        </a:rPr>
                        <a:t>5</a:t>
                      </a:r>
                      <a:endParaRPr lang="nl-NL" sz="1200">
                        <a:effectLst/>
                      </a:endParaRPr>
                    </a:p>
                  </a:txBody>
                  <a:tcPr marL="5208" marR="5208" marT="5208" marB="0" anchor="ctr"/>
                </a:tc>
                <a:tc>
                  <a:txBody>
                    <a:bodyPr/>
                    <a:lstStyle/>
                    <a:p>
                      <a:pPr marL="0" rtl="0" fontAlgn="ctr" latinLnBrk="0">
                        <a:spcBef>
                          <a:spcPts val="0"/>
                        </a:spcBef>
                        <a:spcAft>
                          <a:spcPts val="0"/>
                        </a:spcAft>
                      </a:pPr>
                      <a:r>
                        <a:rPr lang="nl-NL" sz="1000">
                          <a:effectLst/>
                        </a:rPr>
                        <a:t>Sociaal-relationele competenties</a:t>
                      </a:r>
                      <a:endParaRPr lang="nl-NL" sz="1200">
                        <a:effectLst/>
                      </a:endParaRPr>
                    </a:p>
                  </a:txBody>
                  <a:tcPr marL="5208" marR="5208" marT="5208" marB="0" anchor="ctr"/>
                </a:tc>
                <a:extLst>
                  <a:ext uri="{0D108BD9-81ED-4DB2-BD59-A6C34878D82A}">
                    <a16:rowId xmlns:a16="http://schemas.microsoft.com/office/drawing/2014/main" val="642391682"/>
                  </a:ext>
                </a:extLst>
              </a:tr>
              <a:tr h="188432">
                <a:tc vMerge="1">
                  <a:txBody>
                    <a:bodyPr/>
                    <a:lstStyle/>
                    <a:p>
                      <a:endParaRPr lang="nl-NL"/>
                    </a:p>
                  </a:txBody>
                  <a:tcPr/>
                </a:tc>
                <a:tc>
                  <a:txBody>
                    <a:bodyPr/>
                    <a:lstStyle/>
                    <a:p>
                      <a:pPr marL="0" algn="ctr" rtl="0" fontAlgn="b" latinLnBrk="0">
                        <a:spcBef>
                          <a:spcPts val="0"/>
                        </a:spcBef>
                        <a:spcAft>
                          <a:spcPts val="0"/>
                        </a:spcAft>
                      </a:pPr>
                      <a:r>
                        <a:rPr lang="nl-NL" sz="1000">
                          <a:effectLst/>
                        </a:rPr>
                        <a:t>6</a:t>
                      </a:r>
                      <a:endParaRPr lang="nl-NL" sz="1200">
                        <a:effectLst/>
                      </a:endParaRPr>
                    </a:p>
                  </a:txBody>
                  <a:tcPr marL="5208" marR="5208" marT="5208" marB="0" anchor="b"/>
                </a:tc>
                <a:tc>
                  <a:txBody>
                    <a:bodyPr/>
                    <a:lstStyle/>
                    <a:p>
                      <a:pPr marL="0" rtl="0" fontAlgn="b" latinLnBrk="0">
                        <a:spcBef>
                          <a:spcPts val="0"/>
                        </a:spcBef>
                        <a:spcAft>
                          <a:spcPts val="0"/>
                        </a:spcAft>
                      </a:pPr>
                      <a:r>
                        <a:rPr lang="nl-NL" sz="1000">
                          <a:effectLst/>
                        </a:rPr>
                        <a:t>Zelfbewustzijn en zelfexpressie, zelfsturing en wendbaarheid </a:t>
                      </a:r>
                      <a:endParaRPr lang="nl-NL" sz="1200">
                        <a:effectLst/>
                      </a:endParaRPr>
                    </a:p>
                  </a:txBody>
                  <a:tcPr marL="5208" marR="5208" marT="5208" marB="0" anchor="b"/>
                </a:tc>
                <a:extLst>
                  <a:ext uri="{0D108BD9-81ED-4DB2-BD59-A6C34878D82A}">
                    <a16:rowId xmlns:a16="http://schemas.microsoft.com/office/drawing/2014/main" val="4096875399"/>
                  </a:ext>
                </a:extLst>
              </a:tr>
              <a:tr h="188432">
                <a:tc vMerge="1">
                  <a:txBody>
                    <a:bodyPr/>
                    <a:lstStyle/>
                    <a:p>
                      <a:endParaRPr lang="nl-NL"/>
                    </a:p>
                  </a:txBody>
                  <a:tcPr/>
                </a:tc>
                <a:tc>
                  <a:txBody>
                    <a:bodyPr/>
                    <a:lstStyle/>
                    <a:p>
                      <a:pPr marL="0" algn="ctr" rtl="0" fontAlgn="ctr" latinLnBrk="0">
                        <a:spcBef>
                          <a:spcPts val="0"/>
                        </a:spcBef>
                        <a:spcAft>
                          <a:spcPts val="0"/>
                        </a:spcAft>
                      </a:pPr>
                      <a:r>
                        <a:rPr lang="nl-NL" sz="1000">
                          <a:effectLst/>
                        </a:rPr>
                        <a:t>7</a:t>
                      </a:r>
                      <a:endParaRPr lang="nl-NL" sz="1200">
                        <a:effectLst/>
                      </a:endParaRPr>
                    </a:p>
                  </a:txBody>
                  <a:tcPr marL="5208" marR="5208" marT="5208" marB="0" anchor="ctr"/>
                </a:tc>
                <a:tc>
                  <a:txBody>
                    <a:bodyPr/>
                    <a:lstStyle/>
                    <a:p>
                      <a:pPr marL="0" rtl="0" fontAlgn="ctr" latinLnBrk="0">
                        <a:spcBef>
                          <a:spcPts val="0"/>
                        </a:spcBef>
                        <a:spcAft>
                          <a:spcPts val="0"/>
                        </a:spcAft>
                      </a:pPr>
                      <a:r>
                        <a:rPr lang="nl-NL" sz="1000">
                          <a:effectLst/>
                        </a:rPr>
                        <a:t>Competenties op het vlak van lichamelijk, geestelijk en emotioneel bewustzijn/gezondheid</a:t>
                      </a:r>
                      <a:endParaRPr lang="nl-NL" sz="1200">
                        <a:effectLst/>
                      </a:endParaRPr>
                    </a:p>
                  </a:txBody>
                  <a:tcPr marL="5208" marR="5208" marT="5208" marB="0" anchor="ctr"/>
                </a:tc>
                <a:extLst>
                  <a:ext uri="{0D108BD9-81ED-4DB2-BD59-A6C34878D82A}">
                    <a16:rowId xmlns:a16="http://schemas.microsoft.com/office/drawing/2014/main" val="2460831950"/>
                  </a:ext>
                </a:extLst>
              </a:tr>
              <a:tr h="188432">
                <a:tc vMerge="1">
                  <a:txBody>
                    <a:bodyPr/>
                    <a:lstStyle/>
                    <a:p>
                      <a:endParaRPr lang="nl-NL"/>
                    </a:p>
                  </a:txBody>
                  <a:tcPr/>
                </a:tc>
                <a:tc>
                  <a:txBody>
                    <a:bodyPr/>
                    <a:lstStyle/>
                    <a:p>
                      <a:pPr marL="0" algn="ctr" rtl="0" fontAlgn="b" latinLnBrk="0">
                        <a:spcBef>
                          <a:spcPts val="0"/>
                        </a:spcBef>
                        <a:spcAft>
                          <a:spcPts val="0"/>
                        </a:spcAft>
                      </a:pPr>
                      <a:r>
                        <a:rPr lang="nl-NL" sz="1000">
                          <a:effectLst/>
                        </a:rPr>
                        <a:t>8</a:t>
                      </a:r>
                      <a:endParaRPr lang="nl-NL" sz="1200">
                        <a:effectLst/>
                      </a:endParaRPr>
                    </a:p>
                  </a:txBody>
                  <a:tcPr marL="5208" marR="5208" marT="5208" marB="0" anchor="b"/>
                </a:tc>
                <a:tc>
                  <a:txBody>
                    <a:bodyPr/>
                    <a:lstStyle/>
                    <a:p>
                      <a:pPr marL="0" rtl="0" fontAlgn="b" latinLnBrk="0">
                        <a:spcBef>
                          <a:spcPts val="0"/>
                        </a:spcBef>
                        <a:spcAft>
                          <a:spcPts val="0"/>
                        </a:spcAft>
                      </a:pPr>
                      <a:r>
                        <a:rPr lang="nl-NL" sz="1000">
                          <a:effectLst/>
                        </a:rPr>
                        <a:t>Cultureel bewustzijn en culturele expressie</a:t>
                      </a:r>
                      <a:endParaRPr lang="nl-NL" sz="1200">
                        <a:effectLst/>
                      </a:endParaRPr>
                    </a:p>
                  </a:txBody>
                  <a:tcPr marL="5208" marR="5208" marT="5208" marB="0" anchor="b"/>
                </a:tc>
                <a:extLst>
                  <a:ext uri="{0D108BD9-81ED-4DB2-BD59-A6C34878D82A}">
                    <a16:rowId xmlns:a16="http://schemas.microsoft.com/office/drawing/2014/main" val="3884971503"/>
                  </a:ext>
                </a:extLst>
              </a:tr>
              <a:tr h="188432">
                <a:tc rowSpan="8">
                  <a:txBody>
                    <a:bodyPr/>
                    <a:lstStyle/>
                    <a:p>
                      <a:pPr marL="0" algn="ctr" rtl="0" fontAlgn="b" latinLnBrk="0">
                        <a:spcBef>
                          <a:spcPts val="0"/>
                        </a:spcBef>
                        <a:spcAft>
                          <a:spcPts val="0"/>
                        </a:spcAft>
                      </a:pPr>
                      <a:r>
                        <a:rPr lang="nl-NL" sz="1100">
                          <a:effectLst/>
                        </a:rPr>
                        <a:t>INHOUDELIJK</a:t>
                      </a:r>
                      <a:endParaRPr lang="nl-NL" sz="1200">
                        <a:effectLst/>
                      </a:endParaRPr>
                    </a:p>
                  </a:txBody>
                  <a:tcPr marL="5208" marR="5208" marT="5208" marB="0" anchor="ctr"/>
                </a:tc>
                <a:tc>
                  <a:txBody>
                    <a:bodyPr/>
                    <a:lstStyle/>
                    <a:p>
                      <a:pPr marL="0" algn="ctr" rtl="0" fontAlgn="b" latinLnBrk="0">
                        <a:spcBef>
                          <a:spcPts val="0"/>
                        </a:spcBef>
                        <a:spcAft>
                          <a:spcPts val="0"/>
                        </a:spcAft>
                      </a:pPr>
                      <a:r>
                        <a:rPr lang="nl-NL" sz="1000">
                          <a:effectLst/>
                        </a:rPr>
                        <a:t>9</a:t>
                      </a:r>
                      <a:endParaRPr lang="nl-NL" sz="1200">
                        <a:effectLst/>
                      </a:endParaRPr>
                    </a:p>
                  </a:txBody>
                  <a:tcPr marL="5208" marR="5208" marT="5208" marB="0" anchor="b"/>
                </a:tc>
                <a:tc>
                  <a:txBody>
                    <a:bodyPr/>
                    <a:lstStyle/>
                    <a:p>
                      <a:pPr marL="0" rtl="0" fontAlgn="b" latinLnBrk="0">
                        <a:spcBef>
                          <a:spcPts val="0"/>
                        </a:spcBef>
                        <a:spcAft>
                          <a:spcPts val="0"/>
                        </a:spcAft>
                      </a:pPr>
                      <a:r>
                        <a:rPr lang="nl-NL" sz="1000">
                          <a:effectLst/>
                        </a:rPr>
                        <a:t>Competenties inzake wiskunde, exacte wetenschappen en technologie</a:t>
                      </a:r>
                      <a:endParaRPr lang="nl-NL" sz="1200">
                        <a:effectLst/>
                      </a:endParaRPr>
                    </a:p>
                  </a:txBody>
                  <a:tcPr marL="5208" marR="5208" marT="5208" marB="0" anchor="b"/>
                </a:tc>
                <a:extLst>
                  <a:ext uri="{0D108BD9-81ED-4DB2-BD59-A6C34878D82A}">
                    <a16:rowId xmlns:a16="http://schemas.microsoft.com/office/drawing/2014/main" val="3363207193"/>
                  </a:ext>
                </a:extLst>
              </a:tr>
              <a:tr h="188432">
                <a:tc vMerge="1">
                  <a:txBody>
                    <a:bodyPr/>
                    <a:lstStyle/>
                    <a:p>
                      <a:endParaRPr lang="nl-NL"/>
                    </a:p>
                  </a:txBody>
                  <a:tcPr/>
                </a:tc>
                <a:tc>
                  <a:txBody>
                    <a:bodyPr/>
                    <a:lstStyle/>
                    <a:p>
                      <a:pPr marL="0" algn="ctr" rtl="0" fontAlgn="b" latinLnBrk="0">
                        <a:spcBef>
                          <a:spcPts val="0"/>
                        </a:spcBef>
                        <a:spcAft>
                          <a:spcPts val="0"/>
                        </a:spcAft>
                      </a:pPr>
                      <a:r>
                        <a:rPr lang="nl-NL" sz="1000">
                          <a:effectLst/>
                        </a:rPr>
                        <a:t>10</a:t>
                      </a:r>
                      <a:endParaRPr lang="nl-NL" sz="1200">
                        <a:effectLst/>
                      </a:endParaRPr>
                    </a:p>
                  </a:txBody>
                  <a:tcPr marL="5208" marR="5208" marT="5208" marB="0" anchor="b"/>
                </a:tc>
                <a:tc>
                  <a:txBody>
                    <a:bodyPr/>
                    <a:lstStyle/>
                    <a:p>
                      <a:pPr marL="0" rtl="0" fontAlgn="b" latinLnBrk="0">
                        <a:spcBef>
                          <a:spcPts val="0"/>
                        </a:spcBef>
                        <a:spcAft>
                          <a:spcPts val="0"/>
                        </a:spcAft>
                      </a:pPr>
                      <a:r>
                        <a:rPr lang="nl-NL" sz="1000">
                          <a:effectLst/>
                        </a:rPr>
                        <a:t>Competenties in het Nederlands</a:t>
                      </a:r>
                      <a:endParaRPr lang="nl-NL" sz="1200">
                        <a:effectLst/>
                      </a:endParaRPr>
                    </a:p>
                  </a:txBody>
                  <a:tcPr marL="5208" marR="5208" marT="5208" marB="0" anchor="b"/>
                </a:tc>
                <a:extLst>
                  <a:ext uri="{0D108BD9-81ED-4DB2-BD59-A6C34878D82A}">
                    <a16:rowId xmlns:a16="http://schemas.microsoft.com/office/drawing/2014/main" val="1451101047"/>
                  </a:ext>
                </a:extLst>
              </a:tr>
              <a:tr h="188432">
                <a:tc vMerge="1">
                  <a:txBody>
                    <a:bodyPr/>
                    <a:lstStyle/>
                    <a:p>
                      <a:endParaRPr lang="nl-NL"/>
                    </a:p>
                  </a:txBody>
                  <a:tcPr/>
                </a:tc>
                <a:tc>
                  <a:txBody>
                    <a:bodyPr/>
                    <a:lstStyle/>
                    <a:p>
                      <a:pPr marL="0" algn="ctr" rtl="0" fontAlgn="b" latinLnBrk="0">
                        <a:spcBef>
                          <a:spcPts val="0"/>
                        </a:spcBef>
                        <a:spcAft>
                          <a:spcPts val="0"/>
                        </a:spcAft>
                      </a:pPr>
                      <a:r>
                        <a:rPr lang="nl-NL" sz="1000">
                          <a:effectLst/>
                        </a:rPr>
                        <a:t>11</a:t>
                      </a:r>
                      <a:endParaRPr lang="nl-NL" sz="1200">
                        <a:effectLst/>
                      </a:endParaRPr>
                    </a:p>
                  </a:txBody>
                  <a:tcPr marL="5208" marR="5208" marT="5208" marB="0" anchor="b"/>
                </a:tc>
                <a:tc>
                  <a:txBody>
                    <a:bodyPr/>
                    <a:lstStyle/>
                    <a:p>
                      <a:pPr marL="0" rtl="0" fontAlgn="b" latinLnBrk="0">
                        <a:spcBef>
                          <a:spcPts val="0"/>
                        </a:spcBef>
                        <a:spcAft>
                          <a:spcPts val="0"/>
                        </a:spcAft>
                      </a:pPr>
                      <a:r>
                        <a:rPr lang="nl-NL" sz="1000">
                          <a:effectLst/>
                        </a:rPr>
                        <a:t>Competenties in andere talen</a:t>
                      </a:r>
                      <a:endParaRPr lang="nl-NL" sz="1200">
                        <a:effectLst/>
                      </a:endParaRPr>
                    </a:p>
                  </a:txBody>
                  <a:tcPr marL="5208" marR="5208" marT="5208" marB="0" anchor="b"/>
                </a:tc>
                <a:extLst>
                  <a:ext uri="{0D108BD9-81ED-4DB2-BD59-A6C34878D82A}">
                    <a16:rowId xmlns:a16="http://schemas.microsoft.com/office/drawing/2014/main" val="2919330878"/>
                  </a:ext>
                </a:extLst>
              </a:tr>
              <a:tr h="188432">
                <a:tc vMerge="1">
                  <a:txBody>
                    <a:bodyPr/>
                    <a:lstStyle/>
                    <a:p>
                      <a:endParaRPr lang="nl-NL"/>
                    </a:p>
                  </a:txBody>
                  <a:tcPr/>
                </a:tc>
                <a:tc>
                  <a:txBody>
                    <a:bodyPr/>
                    <a:lstStyle/>
                    <a:p>
                      <a:pPr marL="0" algn="ctr" rtl="0" fontAlgn="b" latinLnBrk="0">
                        <a:spcBef>
                          <a:spcPts val="0"/>
                        </a:spcBef>
                        <a:spcAft>
                          <a:spcPts val="0"/>
                        </a:spcAft>
                      </a:pPr>
                      <a:r>
                        <a:rPr lang="nl-NL" sz="1000">
                          <a:effectLst/>
                        </a:rPr>
                        <a:t>12</a:t>
                      </a:r>
                      <a:endParaRPr lang="nl-NL" sz="1200">
                        <a:effectLst/>
                      </a:endParaRPr>
                    </a:p>
                  </a:txBody>
                  <a:tcPr marL="5208" marR="5208" marT="5208" marB="0" anchor="b"/>
                </a:tc>
                <a:tc>
                  <a:txBody>
                    <a:bodyPr/>
                    <a:lstStyle/>
                    <a:p>
                      <a:pPr marL="0" rtl="0" fontAlgn="b" latinLnBrk="0">
                        <a:spcBef>
                          <a:spcPts val="0"/>
                        </a:spcBef>
                        <a:spcAft>
                          <a:spcPts val="0"/>
                        </a:spcAft>
                      </a:pPr>
                      <a:r>
                        <a:rPr lang="nl-NL" sz="1000">
                          <a:effectLst/>
                        </a:rPr>
                        <a:t>Competenties met betrekking tot historisch bewustzijn</a:t>
                      </a:r>
                      <a:endParaRPr lang="nl-NL" sz="1200">
                        <a:effectLst/>
                      </a:endParaRPr>
                    </a:p>
                  </a:txBody>
                  <a:tcPr marL="5208" marR="5208" marT="5208" marB="0" anchor="b"/>
                </a:tc>
                <a:extLst>
                  <a:ext uri="{0D108BD9-81ED-4DB2-BD59-A6C34878D82A}">
                    <a16:rowId xmlns:a16="http://schemas.microsoft.com/office/drawing/2014/main" val="3124804886"/>
                  </a:ext>
                </a:extLst>
              </a:tr>
              <a:tr h="188432">
                <a:tc vMerge="1">
                  <a:txBody>
                    <a:bodyPr/>
                    <a:lstStyle/>
                    <a:p>
                      <a:endParaRPr lang="nl-NL"/>
                    </a:p>
                  </a:txBody>
                  <a:tcPr/>
                </a:tc>
                <a:tc>
                  <a:txBody>
                    <a:bodyPr/>
                    <a:lstStyle/>
                    <a:p>
                      <a:pPr marL="0" algn="ctr" rtl="0" fontAlgn="b" latinLnBrk="0">
                        <a:spcBef>
                          <a:spcPts val="0"/>
                        </a:spcBef>
                        <a:spcAft>
                          <a:spcPts val="0"/>
                        </a:spcAft>
                      </a:pPr>
                      <a:r>
                        <a:rPr lang="nl-NL" sz="1000">
                          <a:effectLst/>
                        </a:rPr>
                        <a:t>13</a:t>
                      </a:r>
                      <a:endParaRPr lang="nl-NL" sz="1200">
                        <a:effectLst/>
                      </a:endParaRPr>
                    </a:p>
                  </a:txBody>
                  <a:tcPr marL="5208" marR="5208" marT="5208" marB="0" anchor="b"/>
                </a:tc>
                <a:tc>
                  <a:txBody>
                    <a:bodyPr/>
                    <a:lstStyle/>
                    <a:p>
                      <a:pPr marL="0" rtl="0" fontAlgn="b" latinLnBrk="0">
                        <a:spcBef>
                          <a:spcPts val="0"/>
                        </a:spcBef>
                        <a:spcAft>
                          <a:spcPts val="0"/>
                        </a:spcAft>
                      </a:pPr>
                      <a:r>
                        <a:rPr lang="nl-NL" sz="1000">
                          <a:effectLst/>
                        </a:rPr>
                        <a:t>Competenties met betrekking tot ruimtelijk bewustzijn</a:t>
                      </a:r>
                      <a:endParaRPr lang="nl-NL" sz="1200">
                        <a:effectLst/>
                      </a:endParaRPr>
                    </a:p>
                  </a:txBody>
                  <a:tcPr marL="5208" marR="5208" marT="5208" marB="0" anchor="b"/>
                </a:tc>
                <a:extLst>
                  <a:ext uri="{0D108BD9-81ED-4DB2-BD59-A6C34878D82A}">
                    <a16:rowId xmlns:a16="http://schemas.microsoft.com/office/drawing/2014/main" val="3499311523"/>
                  </a:ext>
                </a:extLst>
              </a:tr>
              <a:tr h="188432">
                <a:tc vMerge="1">
                  <a:txBody>
                    <a:bodyPr/>
                    <a:lstStyle/>
                    <a:p>
                      <a:endParaRPr lang="nl-NL"/>
                    </a:p>
                  </a:txBody>
                  <a:tcPr/>
                </a:tc>
                <a:tc>
                  <a:txBody>
                    <a:bodyPr/>
                    <a:lstStyle/>
                    <a:p>
                      <a:pPr marL="0" algn="ctr" rtl="0" fontAlgn="b" latinLnBrk="0">
                        <a:spcBef>
                          <a:spcPts val="0"/>
                        </a:spcBef>
                        <a:spcAft>
                          <a:spcPts val="0"/>
                        </a:spcAft>
                      </a:pPr>
                      <a:r>
                        <a:rPr lang="nl-NL" sz="1000">
                          <a:effectLst/>
                        </a:rPr>
                        <a:t>14</a:t>
                      </a:r>
                      <a:endParaRPr lang="nl-NL" sz="1200">
                        <a:effectLst/>
                      </a:endParaRPr>
                    </a:p>
                  </a:txBody>
                  <a:tcPr marL="5208" marR="5208" marT="5208" marB="0" anchor="b"/>
                </a:tc>
                <a:tc>
                  <a:txBody>
                    <a:bodyPr/>
                    <a:lstStyle/>
                    <a:p>
                      <a:pPr marL="0" rtl="0" fontAlgn="b" latinLnBrk="0">
                        <a:spcBef>
                          <a:spcPts val="0"/>
                        </a:spcBef>
                        <a:spcAft>
                          <a:spcPts val="0"/>
                        </a:spcAft>
                      </a:pPr>
                      <a:r>
                        <a:rPr lang="nl-NL" sz="1000">
                          <a:effectLst/>
                        </a:rPr>
                        <a:t>Economische en financiële competenties</a:t>
                      </a:r>
                      <a:endParaRPr lang="nl-NL" sz="1200">
                        <a:effectLst/>
                      </a:endParaRPr>
                    </a:p>
                  </a:txBody>
                  <a:tcPr marL="5208" marR="5208" marT="5208" marB="0" anchor="b"/>
                </a:tc>
                <a:extLst>
                  <a:ext uri="{0D108BD9-81ED-4DB2-BD59-A6C34878D82A}">
                    <a16:rowId xmlns:a16="http://schemas.microsoft.com/office/drawing/2014/main" val="2616027812"/>
                  </a:ext>
                </a:extLst>
              </a:tr>
              <a:tr h="188432">
                <a:tc vMerge="1">
                  <a:txBody>
                    <a:bodyPr/>
                    <a:lstStyle/>
                    <a:p>
                      <a:endParaRPr lang="nl-NL"/>
                    </a:p>
                  </a:txBody>
                  <a:tcPr/>
                </a:tc>
                <a:tc>
                  <a:txBody>
                    <a:bodyPr/>
                    <a:lstStyle/>
                    <a:p>
                      <a:pPr marL="0" algn="ctr" rtl="0" fontAlgn="b" latinLnBrk="0">
                        <a:spcBef>
                          <a:spcPts val="0"/>
                        </a:spcBef>
                        <a:spcAft>
                          <a:spcPts val="0"/>
                        </a:spcAft>
                      </a:pPr>
                      <a:r>
                        <a:rPr lang="nl-NL" sz="1000">
                          <a:effectLst/>
                        </a:rPr>
                        <a:t>15</a:t>
                      </a:r>
                      <a:endParaRPr lang="nl-NL" sz="1200">
                        <a:effectLst/>
                      </a:endParaRPr>
                    </a:p>
                  </a:txBody>
                  <a:tcPr marL="5208" marR="5208" marT="5208" marB="0" anchor="b"/>
                </a:tc>
                <a:tc>
                  <a:txBody>
                    <a:bodyPr/>
                    <a:lstStyle/>
                    <a:p>
                      <a:pPr marL="0" rtl="0" fontAlgn="b" latinLnBrk="0">
                        <a:spcBef>
                          <a:spcPts val="0"/>
                        </a:spcBef>
                        <a:spcAft>
                          <a:spcPts val="0"/>
                        </a:spcAft>
                      </a:pPr>
                      <a:r>
                        <a:rPr lang="nl-NL" sz="1000">
                          <a:effectLst/>
                        </a:rPr>
                        <a:t>Juridische competenties </a:t>
                      </a:r>
                      <a:endParaRPr lang="nl-NL" sz="1200">
                        <a:effectLst/>
                      </a:endParaRPr>
                    </a:p>
                  </a:txBody>
                  <a:tcPr marL="5208" marR="5208" marT="5208" marB="0" anchor="b"/>
                </a:tc>
                <a:extLst>
                  <a:ext uri="{0D108BD9-81ED-4DB2-BD59-A6C34878D82A}">
                    <a16:rowId xmlns:a16="http://schemas.microsoft.com/office/drawing/2014/main" val="1041951203"/>
                  </a:ext>
                </a:extLst>
              </a:tr>
              <a:tr h="188432">
                <a:tc vMerge="1">
                  <a:txBody>
                    <a:bodyPr/>
                    <a:lstStyle/>
                    <a:p>
                      <a:endParaRPr lang="nl-NL"/>
                    </a:p>
                  </a:txBody>
                  <a:tcPr/>
                </a:tc>
                <a:tc>
                  <a:txBody>
                    <a:bodyPr/>
                    <a:lstStyle/>
                    <a:p>
                      <a:pPr marL="0" algn="ctr" rtl="0" fontAlgn="b" latinLnBrk="0">
                        <a:spcBef>
                          <a:spcPts val="0"/>
                        </a:spcBef>
                        <a:spcAft>
                          <a:spcPts val="0"/>
                        </a:spcAft>
                      </a:pPr>
                      <a:r>
                        <a:rPr lang="nl-NL" sz="1000">
                          <a:effectLst/>
                        </a:rPr>
                        <a:t>16</a:t>
                      </a:r>
                      <a:endParaRPr lang="nl-NL" sz="1200">
                        <a:effectLst/>
                      </a:endParaRPr>
                    </a:p>
                  </a:txBody>
                  <a:tcPr marL="5208" marR="5208" marT="5208" marB="0" anchor="b"/>
                </a:tc>
                <a:tc>
                  <a:txBody>
                    <a:bodyPr/>
                    <a:lstStyle/>
                    <a:p>
                      <a:pPr marL="0" rtl="0" fontAlgn="b" latinLnBrk="0">
                        <a:spcBef>
                          <a:spcPts val="0"/>
                        </a:spcBef>
                        <a:spcAft>
                          <a:spcPts val="0"/>
                        </a:spcAft>
                      </a:pPr>
                      <a:r>
                        <a:rPr lang="nl-NL" sz="1000">
                          <a:effectLst/>
                        </a:rPr>
                        <a:t>Competenties inzake duurzaamheid</a:t>
                      </a:r>
                      <a:endParaRPr lang="nl-NL" sz="1200">
                        <a:effectLst/>
                      </a:endParaRPr>
                    </a:p>
                  </a:txBody>
                  <a:tcPr marL="5208" marR="5208" marT="5208" marB="0" anchor="b"/>
                </a:tc>
                <a:extLst>
                  <a:ext uri="{0D108BD9-81ED-4DB2-BD59-A6C34878D82A}">
                    <a16:rowId xmlns:a16="http://schemas.microsoft.com/office/drawing/2014/main" val="2223612231"/>
                  </a:ext>
                </a:extLst>
              </a:tr>
            </a:tbl>
          </a:graphicData>
        </a:graphic>
      </p:graphicFrame>
      <p:sp>
        <p:nvSpPr>
          <p:cNvPr id="3" name="Tijdelijke aanduiding voor voettekst 2">
            <a:extLst>
              <a:ext uri="{FF2B5EF4-FFF2-40B4-BE49-F238E27FC236}">
                <a16:creationId xmlns:a16="http://schemas.microsoft.com/office/drawing/2014/main" id="{ED3D798D-3561-8243-8D11-77CC4CA886CD}"/>
              </a:ext>
            </a:extLst>
          </p:cNvPr>
          <p:cNvSpPr>
            <a:spLocks noGrp="1"/>
          </p:cNvSpPr>
          <p:nvPr>
            <p:ph type="ftr" sz="quarter" idx="11"/>
          </p:nvPr>
        </p:nvSpPr>
        <p:spPr/>
        <p:txBody>
          <a:bodyPr/>
          <a:lstStyle/>
          <a:p>
            <a:r>
              <a:rPr lang="nl-NL"/>
              <a:t>ICT-beleid Bertien Boon</a:t>
            </a:r>
          </a:p>
        </p:txBody>
      </p:sp>
      <p:sp>
        <p:nvSpPr>
          <p:cNvPr id="4" name="Tijdelijke aanduiding voor dianummer 3">
            <a:extLst>
              <a:ext uri="{FF2B5EF4-FFF2-40B4-BE49-F238E27FC236}">
                <a16:creationId xmlns:a16="http://schemas.microsoft.com/office/drawing/2014/main" id="{E21A5705-8DD4-0342-8164-68A7EE6FA407}"/>
              </a:ext>
            </a:extLst>
          </p:cNvPr>
          <p:cNvSpPr>
            <a:spLocks noGrp="1"/>
          </p:cNvSpPr>
          <p:nvPr>
            <p:ph type="sldNum" sz="quarter" idx="12"/>
          </p:nvPr>
        </p:nvSpPr>
        <p:spPr/>
        <p:txBody>
          <a:bodyPr/>
          <a:lstStyle/>
          <a:p>
            <a:fld id="{61E07FD2-3FAC-C04D-983B-C604FF866A8D}" type="slidenum">
              <a:rPr lang="nl-NL" smtClean="0"/>
              <a:t>12</a:t>
            </a:fld>
            <a:endParaRPr lang="nl-NL"/>
          </a:p>
        </p:txBody>
      </p:sp>
    </p:spTree>
    <p:extLst>
      <p:ext uri="{BB962C8B-B14F-4D97-AF65-F5344CB8AC3E}">
        <p14:creationId xmlns:p14="http://schemas.microsoft.com/office/powerpoint/2010/main" val="2039758709"/>
      </p:ext>
    </p:extLst>
  </p:cSld>
  <p:clrMapOvr>
    <a:overrideClrMapping bg1="lt1" tx1="dk1" bg2="lt2" tx2="dk2" accent1="accent1" accent2="accent2" accent3="accent3" accent4="accent4" accent5="accent5" accent6="accent6" hlink="hlink" folHlink="folHlink"/>
  </p:clrMapOvr>
  <p:transition spd="slow">
    <p:fade/>
  </p:transition>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FB407E2-6C40-F24E-BE63-8807A0C13519}"/>
              </a:ext>
            </a:extLst>
          </p:cNvPr>
          <p:cNvSpPr>
            <a:spLocks noGrp="1"/>
          </p:cNvSpPr>
          <p:nvPr>
            <p:ph type="title"/>
          </p:nvPr>
        </p:nvSpPr>
        <p:spPr>
          <a:noFill/>
        </p:spPr>
        <p:txBody>
          <a:bodyPr/>
          <a:lstStyle/>
          <a:p>
            <a:r>
              <a:rPr lang="nl-NL" dirty="0"/>
              <a:t>Doelen</a:t>
            </a:r>
          </a:p>
        </p:txBody>
      </p:sp>
      <p:graphicFrame>
        <p:nvGraphicFramePr>
          <p:cNvPr id="4" name="Diagram 3">
            <a:extLst>
              <a:ext uri="{FF2B5EF4-FFF2-40B4-BE49-F238E27FC236}">
                <a16:creationId xmlns:a16="http://schemas.microsoft.com/office/drawing/2014/main" id="{27973038-7D15-D84B-A8F5-6917B637F49C}"/>
              </a:ext>
            </a:extLst>
          </p:cNvPr>
          <p:cNvGraphicFramePr/>
          <p:nvPr>
            <p:extLst>
              <p:ext uri="{D42A27DB-BD31-4B8C-83A1-F6EECF244321}">
                <p14:modId xmlns:p14="http://schemas.microsoft.com/office/powerpoint/2010/main" val="1167025523"/>
              </p:ext>
            </p:extLst>
          </p:nvPr>
        </p:nvGraphicFramePr>
        <p:xfrm>
          <a:off x="4387610" y="1039066"/>
          <a:ext cx="7617238" cy="507815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ijdelijke aanduiding voor voettekst 2">
            <a:extLst>
              <a:ext uri="{FF2B5EF4-FFF2-40B4-BE49-F238E27FC236}">
                <a16:creationId xmlns:a16="http://schemas.microsoft.com/office/drawing/2014/main" id="{0A90A260-867E-6644-873D-555A99F4EA14}"/>
              </a:ext>
            </a:extLst>
          </p:cNvPr>
          <p:cNvSpPr>
            <a:spLocks noGrp="1"/>
          </p:cNvSpPr>
          <p:nvPr>
            <p:ph type="ftr" sz="quarter" idx="11"/>
          </p:nvPr>
        </p:nvSpPr>
        <p:spPr/>
        <p:txBody>
          <a:bodyPr/>
          <a:lstStyle/>
          <a:p>
            <a:r>
              <a:rPr lang="nl-NL"/>
              <a:t>ICT-beleid Bertien Boon</a:t>
            </a:r>
          </a:p>
        </p:txBody>
      </p:sp>
      <p:sp>
        <p:nvSpPr>
          <p:cNvPr id="5" name="Tijdelijke aanduiding voor dianummer 4">
            <a:extLst>
              <a:ext uri="{FF2B5EF4-FFF2-40B4-BE49-F238E27FC236}">
                <a16:creationId xmlns:a16="http://schemas.microsoft.com/office/drawing/2014/main" id="{A66A4E36-6B7C-B44D-BC33-B60C5464BE8C}"/>
              </a:ext>
            </a:extLst>
          </p:cNvPr>
          <p:cNvSpPr>
            <a:spLocks noGrp="1"/>
          </p:cNvSpPr>
          <p:nvPr>
            <p:ph type="sldNum" sz="quarter" idx="12"/>
          </p:nvPr>
        </p:nvSpPr>
        <p:spPr/>
        <p:txBody>
          <a:bodyPr/>
          <a:lstStyle/>
          <a:p>
            <a:fld id="{61E07FD2-3FAC-C04D-983B-C604FF866A8D}" type="slidenum">
              <a:rPr lang="nl-NL" smtClean="0"/>
              <a:t>13</a:t>
            </a:fld>
            <a:endParaRPr lang="nl-NL"/>
          </a:p>
        </p:txBody>
      </p:sp>
    </p:spTree>
    <p:extLst>
      <p:ext uri="{BB962C8B-B14F-4D97-AF65-F5344CB8AC3E}">
        <p14:creationId xmlns:p14="http://schemas.microsoft.com/office/powerpoint/2010/main" val="561352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4">
                                            <p:graphicEl>
                                              <a:dgm id="{0340866D-642D-CF45-9144-4B0F193E7E5D}"/>
                                            </p:graphicEl>
                                          </p:spTgt>
                                        </p:tgtEl>
                                        <p:attrNameLst>
                                          <p:attrName>style.visibility</p:attrName>
                                        </p:attrNameLst>
                                      </p:cBhvr>
                                      <p:to>
                                        <p:strVal val="visible"/>
                                      </p:to>
                                    </p:set>
                                    <p:anim calcmode="lin" valueType="num">
                                      <p:cBhvr additive="base">
                                        <p:cTn id="7" dur="500" fill="hold"/>
                                        <p:tgtEl>
                                          <p:spTgt spid="4">
                                            <p:graphicEl>
                                              <a:dgm id="{0340866D-642D-CF45-9144-4B0F193E7E5D}"/>
                                            </p:graphicEl>
                                          </p:spTgt>
                                        </p:tgtEl>
                                        <p:attrNameLst>
                                          <p:attrName>ppt_x</p:attrName>
                                        </p:attrNameLst>
                                      </p:cBhvr>
                                      <p:tavLst>
                                        <p:tav tm="0">
                                          <p:val>
                                            <p:strVal val="1+#ppt_w/2"/>
                                          </p:val>
                                        </p:tav>
                                        <p:tav tm="100000">
                                          <p:val>
                                            <p:strVal val="#ppt_x"/>
                                          </p:val>
                                        </p:tav>
                                      </p:tavLst>
                                    </p:anim>
                                    <p:anim calcmode="lin" valueType="num">
                                      <p:cBhvr additive="base">
                                        <p:cTn id="8" dur="500" fill="hold"/>
                                        <p:tgtEl>
                                          <p:spTgt spid="4">
                                            <p:graphicEl>
                                              <a:dgm id="{0340866D-642D-CF45-9144-4B0F193E7E5D}"/>
                                            </p:graphicEl>
                                          </p:spTgt>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4">
                                            <p:graphicEl>
                                              <a:dgm id="{F1B3FDB7-F6AF-1349-BC25-C180C9E7BF32}"/>
                                            </p:graphicEl>
                                          </p:spTgt>
                                        </p:tgtEl>
                                        <p:attrNameLst>
                                          <p:attrName>style.visibility</p:attrName>
                                        </p:attrNameLst>
                                      </p:cBhvr>
                                      <p:to>
                                        <p:strVal val="visible"/>
                                      </p:to>
                                    </p:set>
                                    <p:anim calcmode="lin" valueType="num">
                                      <p:cBhvr additive="base">
                                        <p:cTn id="11" dur="500" fill="hold"/>
                                        <p:tgtEl>
                                          <p:spTgt spid="4">
                                            <p:graphicEl>
                                              <a:dgm id="{F1B3FDB7-F6AF-1349-BC25-C180C9E7BF32}"/>
                                            </p:graphicEl>
                                          </p:spTgt>
                                        </p:tgtEl>
                                        <p:attrNameLst>
                                          <p:attrName>ppt_x</p:attrName>
                                        </p:attrNameLst>
                                      </p:cBhvr>
                                      <p:tavLst>
                                        <p:tav tm="0">
                                          <p:val>
                                            <p:strVal val="1+#ppt_w/2"/>
                                          </p:val>
                                        </p:tav>
                                        <p:tav tm="100000">
                                          <p:val>
                                            <p:strVal val="#ppt_x"/>
                                          </p:val>
                                        </p:tav>
                                      </p:tavLst>
                                    </p:anim>
                                    <p:anim calcmode="lin" valueType="num">
                                      <p:cBhvr additive="base">
                                        <p:cTn id="12" dur="500" fill="hold"/>
                                        <p:tgtEl>
                                          <p:spTgt spid="4">
                                            <p:graphicEl>
                                              <a:dgm id="{F1B3FDB7-F6AF-1349-BC25-C180C9E7BF32}"/>
                                            </p:graphicEl>
                                          </p:spTgt>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grpId="0" nodeType="clickEffect">
                                  <p:stCondLst>
                                    <p:cond delay="0"/>
                                  </p:stCondLst>
                                  <p:childTnLst>
                                    <p:set>
                                      <p:cBhvr>
                                        <p:cTn id="16" dur="1" fill="hold">
                                          <p:stCondLst>
                                            <p:cond delay="0"/>
                                          </p:stCondLst>
                                        </p:cTn>
                                        <p:tgtEl>
                                          <p:spTgt spid="4">
                                            <p:graphicEl>
                                              <a:dgm id="{10DDD078-D936-9843-A1A1-368E1289795F}"/>
                                            </p:graphicEl>
                                          </p:spTgt>
                                        </p:tgtEl>
                                        <p:attrNameLst>
                                          <p:attrName>style.visibility</p:attrName>
                                        </p:attrNameLst>
                                      </p:cBhvr>
                                      <p:to>
                                        <p:strVal val="visible"/>
                                      </p:to>
                                    </p:set>
                                    <p:anim calcmode="lin" valueType="num">
                                      <p:cBhvr additive="base">
                                        <p:cTn id="17" dur="500" fill="hold"/>
                                        <p:tgtEl>
                                          <p:spTgt spid="4">
                                            <p:graphicEl>
                                              <a:dgm id="{10DDD078-D936-9843-A1A1-368E1289795F}"/>
                                            </p:graphicEl>
                                          </p:spTgt>
                                        </p:tgtEl>
                                        <p:attrNameLst>
                                          <p:attrName>ppt_x</p:attrName>
                                        </p:attrNameLst>
                                      </p:cBhvr>
                                      <p:tavLst>
                                        <p:tav tm="0">
                                          <p:val>
                                            <p:strVal val="1+#ppt_w/2"/>
                                          </p:val>
                                        </p:tav>
                                        <p:tav tm="100000">
                                          <p:val>
                                            <p:strVal val="#ppt_x"/>
                                          </p:val>
                                        </p:tav>
                                      </p:tavLst>
                                    </p:anim>
                                    <p:anim calcmode="lin" valueType="num">
                                      <p:cBhvr additive="base">
                                        <p:cTn id="18" dur="500" fill="hold"/>
                                        <p:tgtEl>
                                          <p:spTgt spid="4">
                                            <p:graphicEl>
                                              <a:dgm id="{10DDD078-D936-9843-A1A1-368E1289795F}"/>
                                            </p:graphicEl>
                                          </p:spTgt>
                                        </p:tgtEl>
                                        <p:attrNameLst>
                                          <p:attrName>ppt_y</p:attrName>
                                        </p:attrNameLst>
                                      </p:cBhvr>
                                      <p:tavLst>
                                        <p:tav tm="0">
                                          <p:val>
                                            <p:strVal val="#ppt_y"/>
                                          </p:val>
                                        </p:tav>
                                        <p:tav tm="100000">
                                          <p:val>
                                            <p:strVal val="#ppt_y"/>
                                          </p:val>
                                        </p:tav>
                                      </p:tavLst>
                                    </p:anim>
                                  </p:childTnLst>
                                </p:cTn>
                              </p:par>
                              <p:par>
                                <p:cTn id="19" presetID="2" presetClass="entr" presetSubtype="2" fill="hold" grpId="0" nodeType="withEffect">
                                  <p:stCondLst>
                                    <p:cond delay="0"/>
                                  </p:stCondLst>
                                  <p:childTnLst>
                                    <p:set>
                                      <p:cBhvr>
                                        <p:cTn id="20" dur="1" fill="hold">
                                          <p:stCondLst>
                                            <p:cond delay="0"/>
                                          </p:stCondLst>
                                        </p:cTn>
                                        <p:tgtEl>
                                          <p:spTgt spid="4">
                                            <p:graphicEl>
                                              <a:dgm id="{4D5696D4-BDA1-8946-91D4-B60356136383}"/>
                                            </p:graphicEl>
                                          </p:spTgt>
                                        </p:tgtEl>
                                        <p:attrNameLst>
                                          <p:attrName>style.visibility</p:attrName>
                                        </p:attrNameLst>
                                      </p:cBhvr>
                                      <p:to>
                                        <p:strVal val="visible"/>
                                      </p:to>
                                    </p:set>
                                    <p:anim calcmode="lin" valueType="num">
                                      <p:cBhvr additive="base">
                                        <p:cTn id="21" dur="500" fill="hold"/>
                                        <p:tgtEl>
                                          <p:spTgt spid="4">
                                            <p:graphicEl>
                                              <a:dgm id="{4D5696D4-BDA1-8946-91D4-B60356136383}"/>
                                            </p:graphicEl>
                                          </p:spTgt>
                                        </p:tgtEl>
                                        <p:attrNameLst>
                                          <p:attrName>ppt_x</p:attrName>
                                        </p:attrNameLst>
                                      </p:cBhvr>
                                      <p:tavLst>
                                        <p:tav tm="0">
                                          <p:val>
                                            <p:strVal val="1+#ppt_w/2"/>
                                          </p:val>
                                        </p:tav>
                                        <p:tav tm="100000">
                                          <p:val>
                                            <p:strVal val="#ppt_x"/>
                                          </p:val>
                                        </p:tav>
                                      </p:tavLst>
                                    </p:anim>
                                    <p:anim calcmode="lin" valueType="num">
                                      <p:cBhvr additive="base">
                                        <p:cTn id="22" dur="500" fill="hold"/>
                                        <p:tgtEl>
                                          <p:spTgt spid="4">
                                            <p:graphicEl>
                                              <a:dgm id="{4D5696D4-BDA1-8946-91D4-B60356136383}"/>
                                            </p:graphicEl>
                                          </p:spTgt>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2" fill="hold" grpId="0" nodeType="clickEffect">
                                  <p:stCondLst>
                                    <p:cond delay="0"/>
                                  </p:stCondLst>
                                  <p:childTnLst>
                                    <p:set>
                                      <p:cBhvr>
                                        <p:cTn id="26" dur="1" fill="hold">
                                          <p:stCondLst>
                                            <p:cond delay="0"/>
                                          </p:stCondLst>
                                        </p:cTn>
                                        <p:tgtEl>
                                          <p:spTgt spid="4">
                                            <p:graphicEl>
                                              <a:dgm id="{898425F2-54FB-45F4-9C31-F1F9AEB279C2}"/>
                                            </p:graphicEl>
                                          </p:spTgt>
                                        </p:tgtEl>
                                        <p:attrNameLst>
                                          <p:attrName>style.visibility</p:attrName>
                                        </p:attrNameLst>
                                      </p:cBhvr>
                                      <p:to>
                                        <p:strVal val="visible"/>
                                      </p:to>
                                    </p:set>
                                    <p:anim calcmode="lin" valueType="num">
                                      <p:cBhvr additive="base">
                                        <p:cTn id="27" dur="500" fill="hold"/>
                                        <p:tgtEl>
                                          <p:spTgt spid="4">
                                            <p:graphicEl>
                                              <a:dgm id="{898425F2-54FB-45F4-9C31-F1F9AEB279C2}"/>
                                            </p:graphicEl>
                                          </p:spTgt>
                                        </p:tgtEl>
                                        <p:attrNameLst>
                                          <p:attrName>ppt_x</p:attrName>
                                        </p:attrNameLst>
                                      </p:cBhvr>
                                      <p:tavLst>
                                        <p:tav tm="0">
                                          <p:val>
                                            <p:strVal val="1+#ppt_w/2"/>
                                          </p:val>
                                        </p:tav>
                                        <p:tav tm="100000">
                                          <p:val>
                                            <p:strVal val="#ppt_x"/>
                                          </p:val>
                                        </p:tav>
                                      </p:tavLst>
                                    </p:anim>
                                    <p:anim calcmode="lin" valueType="num">
                                      <p:cBhvr additive="base">
                                        <p:cTn id="28" dur="500" fill="hold"/>
                                        <p:tgtEl>
                                          <p:spTgt spid="4">
                                            <p:graphicEl>
                                              <a:dgm id="{898425F2-54FB-45F4-9C31-F1F9AEB279C2}"/>
                                            </p:graphicEl>
                                          </p:spTgt>
                                        </p:tgtEl>
                                        <p:attrNameLst>
                                          <p:attrName>ppt_y</p:attrName>
                                        </p:attrNameLst>
                                      </p:cBhvr>
                                      <p:tavLst>
                                        <p:tav tm="0">
                                          <p:val>
                                            <p:strVal val="#ppt_y"/>
                                          </p:val>
                                        </p:tav>
                                        <p:tav tm="100000">
                                          <p:val>
                                            <p:strVal val="#ppt_y"/>
                                          </p:val>
                                        </p:tav>
                                      </p:tavLst>
                                    </p:anim>
                                  </p:childTnLst>
                                </p:cTn>
                              </p:par>
                              <p:par>
                                <p:cTn id="29" presetID="2" presetClass="entr" presetSubtype="2" fill="hold" grpId="0" nodeType="withEffect">
                                  <p:stCondLst>
                                    <p:cond delay="0"/>
                                  </p:stCondLst>
                                  <p:childTnLst>
                                    <p:set>
                                      <p:cBhvr>
                                        <p:cTn id="30" dur="1" fill="hold">
                                          <p:stCondLst>
                                            <p:cond delay="0"/>
                                          </p:stCondLst>
                                        </p:cTn>
                                        <p:tgtEl>
                                          <p:spTgt spid="4">
                                            <p:graphicEl>
                                              <a:dgm id="{BC1ECCB7-BA16-4764-BAF3-DCABA07347CD}"/>
                                            </p:graphicEl>
                                          </p:spTgt>
                                        </p:tgtEl>
                                        <p:attrNameLst>
                                          <p:attrName>style.visibility</p:attrName>
                                        </p:attrNameLst>
                                      </p:cBhvr>
                                      <p:to>
                                        <p:strVal val="visible"/>
                                      </p:to>
                                    </p:set>
                                    <p:anim calcmode="lin" valueType="num">
                                      <p:cBhvr additive="base">
                                        <p:cTn id="31" dur="500" fill="hold"/>
                                        <p:tgtEl>
                                          <p:spTgt spid="4">
                                            <p:graphicEl>
                                              <a:dgm id="{BC1ECCB7-BA16-4764-BAF3-DCABA07347CD}"/>
                                            </p:graphicEl>
                                          </p:spTgt>
                                        </p:tgtEl>
                                        <p:attrNameLst>
                                          <p:attrName>ppt_x</p:attrName>
                                        </p:attrNameLst>
                                      </p:cBhvr>
                                      <p:tavLst>
                                        <p:tav tm="0">
                                          <p:val>
                                            <p:strVal val="1+#ppt_w/2"/>
                                          </p:val>
                                        </p:tav>
                                        <p:tav tm="100000">
                                          <p:val>
                                            <p:strVal val="#ppt_x"/>
                                          </p:val>
                                        </p:tav>
                                      </p:tavLst>
                                    </p:anim>
                                    <p:anim calcmode="lin" valueType="num">
                                      <p:cBhvr additive="base">
                                        <p:cTn id="32" dur="500" fill="hold"/>
                                        <p:tgtEl>
                                          <p:spTgt spid="4">
                                            <p:graphicEl>
                                              <a:dgm id="{BC1ECCB7-BA16-4764-BAF3-DCABA07347CD}"/>
                                            </p:graphic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uiExpand="1">
        <p:bldSub>
          <a:bldDgm bld="one"/>
        </p:bldSub>
      </p:bldGraphic>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2" name="Rectangle 41">
            <a:extLst>
              <a:ext uri="{FF2B5EF4-FFF2-40B4-BE49-F238E27FC236}">
                <a16:creationId xmlns:a16="http://schemas.microsoft.com/office/drawing/2014/main" id="{982413CC-69E6-4BDA-A88D-E4EF8F95B2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4" name="Group 43">
            <a:extLst>
              <a:ext uri="{FF2B5EF4-FFF2-40B4-BE49-F238E27FC236}">
                <a16:creationId xmlns:a16="http://schemas.microsoft.com/office/drawing/2014/main" id="{4F1F7357-8633-4CE7-BF80-475EE8A2FAE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0"/>
            <a:ext cx="12584114" cy="6853238"/>
            <a:chOff x="-417513" y="0"/>
            <a:chExt cx="12584114" cy="6853238"/>
          </a:xfrm>
        </p:grpSpPr>
        <p:sp>
          <p:nvSpPr>
            <p:cNvPr id="45" name="Freeform 5">
              <a:extLst>
                <a:ext uri="{FF2B5EF4-FFF2-40B4-BE49-F238E27FC236}">
                  <a16:creationId xmlns:a16="http://schemas.microsoft.com/office/drawing/2014/main" id="{E402FE4E-C12D-497C-AF81-F08E4E02B45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306513" y="0"/>
              <a:ext cx="3862388" cy="6843713"/>
            </a:xfrm>
            <a:custGeom>
              <a:avLst/>
              <a:gdLst>
                <a:gd name="T0" fmla="*/ 813 w 813"/>
                <a:gd name="T1" fmla="*/ 0 h 1440"/>
                <a:gd name="T2" fmla="*/ 435 w 813"/>
                <a:gd name="T3" fmla="*/ 1440 h 1440"/>
              </a:gdLst>
              <a:ahLst/>
              <a:cxnLst>
                <a:cxn ang="0">
                  <a:pos x="T0" y="T1"/>
                </a:cxn>
                <a:cxn ang="0">
                  <a:pos x="T2" y="T3"/>
                </a:cxn>
              </a:cxnLst>
              <a:rect l="0" t="0" r="r" b="b"/>
              <a:pathLst>
                <a:path w="813" h="1440">
                  <a:moveTo>
                    <a:pt x="813" y="0"/>
                  </a:moveTo>
                  <a:cubicBezTo>
                    <a:pt x="331" y="221"/>
                    <a:pt x="0" y="1039"/>
                    <a:pt x="435" y="144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6" name="Freeform 6">
              <a:extLst>
                <a:ext uri="{FF2B5EF4-FFF2-40B4-BE49-F238E27FC236}">
                  <a16:creationId xmlns:a16="http://schemas.microsoft.com/office/drawing/2014/main" id="{59247B10-170D-4E62-849A-38FCB43C6AF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26725" y="9525"/>
              <a:ext cx="1539875" cy="555625"/>
            </a:xfrm>
            <a:custGeom>
              <a:avLst/>
              <a:gdLst>
                <a:gd name="T0" fmla="*/ 324 w 324"/>
                <a:gd name="T1" fmla="*/ 117 h 117"/>
                <a:gd name="T2" fmla="*/ 0 w 324"/>
                <a:gd name="T3" fmla="*/ 0 h 117"/>
              </a:gdLst>
              <a:ahLst/>
              <a:cxnLst>
                <a:cxn ang="0">
                  <a:pos x="T0" y="T1"/>
                </a:cxn>
                <a:cxn ang="0">
                  <a:pos x="T2" y="T3"/>
                </a:cxn>
              </a:cxnLst>
              <a:rect l="0" t="0" r="r" b="b"/>
              <a:pathLst>
                <a:path w="324" h="117">
                  <a:moveTo>
                    <a:pt x="324" y="117"/>
                  </a:moveTo>
                  <a:cubicBezTo>
                    <a:pt x="223" y="64"/>
                    <a:pt x="107" y="28"/>
                    <a:pt x="0" y="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7" name="Freeform 7">
              <a:extLst>
                <a:ext uri="{FF2B5EF4-FFF2-40B4-BE49-F238E27FC236}">
                  <a16:creationId xmlns:a16="http://schemas.microsoft.com/office/drawing/2014/main" id="{89A587A7-1BEF-45AA-9EFC-6558A8749CE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247313" y="5013325"/>
              <a:ext cx="1919288" cy="1830388"/>
            </a:xfrm>
            <a:custGeom>
              <a:avLst/>
              <a:gdLst>
                <a:gd name="T0" fmla="*/ 0 w 404"/>
                <a:gd name="T1" fmla="*/ 385 h 385"/>
                <a:gd name="T2" fmla="*/ 404 w 404"/>
                <a:gd name="T3" fmla="*/ 0 h 385"/>
              </a:gdLst>
              <a:ahLst/>
              <a:cxnLst>
                <a:cxn ang="0">
                  <a:pos x="T0" y="T1"/>
                </a:cxn>
                <a:cxn ang="0">
                  <a:pos x="T2" y="T3"/>
                </a:cxn>
              </a:cxnLst>
              <a:rect l="0" t="0" r="r" b="b"/>
              <a:pathLst>
                <a:path w="404" h="385">
                  <a:moveTo>
                    <a:pt x="0" y="385"/>
                  </a:moveTo>
                  <a:cubicBezTo>
                    <a:pt x="146" y="272"/>
                    <a:pt x="285" y="142"/>
                    <a:pt x="404" y="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8" name="Freeform 8">
              <a:extLst>
                <a:ext uri="{FF2B5EF4-FFF2-40B4-BE49-F238E27FC236}">
                  <a16:creationId xmlns:a16="http://schemas.microsoft.com/office/drawing/2014/main" id="{AC25B5A1-6EF7-44EC-A2F0-1EDC96A79B0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0775" y="0"/>
              <a:ext cx="3676650" cy="6843713"/>
            </a:xfrm>
            <a:custGeom>
              <a:avLst/>
              <a:gdLst>
                <a:gd name="T0" fmla="*/ 774 w 774"/>
                <a:gd name="T1" fmla="*/ 0 h 1440"/>
                <a:gd name="T2" fmla="*/ 411 w 774"/>
                <a:gd name="T3" fmla="*/ 1440 h 1440"/>
              </a:gdLst>
              <a:ahLst/>
              <a:cxnLst>
                <a:cxn ang="0">
                  <a:pos x="T0" y="T1"/>
                </a:cxn>
                <a:cxn ang="0">
                  <a:pos x="T2" y="T3"/>
                </a:cxn>
              </a:cxnLst>
              <a:rect l="0" t="0" r="r" b="b"/>
              <a:pathLst>
                <a:path w="774" h="1440">
                  <a:moveTo>
                    <a:pt x="774" y="0"/>
                  </a:moveTo>
                  <a:cubicBezTo>
                    <a:pt x="312" y="240"/>
                    <a:pt x="0" y="1034"/>
                    <a:pt x="411" y="1440"/>
                  </a:cubicBezTo>
                </a:path>
              </a:pathLst>
            </a:custGeom>
            <a:noFill/>
            <a:ln w="9525" cap="flat">
              <a:solidFill>
                <a:schemeClr val="tx1">
                  <a:alpha val="15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9" name="Freeform 9">
              <a:extLst>
                <a:ext uri="{FF2B5EF4-FFF2-40B4-BE49-F238E27FC236}">
                  <a16:creationId xmlns:a16="http://schemas.microsoft.com/office/drawing/2014/main" id="{80B8582C-7E17-4115-9FF1-979C8405CB5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02988" y="9525"/>
              <a:ext cx="963613" cy="366713"/>
            </a:xfrm>
            <a:custGeom>
              <a:avLst/>
              <a:gdLst>
                <a:gd name="T0" fmla="*/ 203 w 203"/>
                <a:gd name="T1" fmla="*/ 77 h 77"/>
                <a:gd name="T2" fmla="*/ 0 w 203"/>
                <a:gd name="T3" fmla="*/ 0 h 77"/>
              </a:gdLst>
              <a:ahLst/>
              <a:cxnLst>
                <a:cxn ang="0">
                  <a:pos x="T0" y="T1"/>
                </a:cxn>
                <a:cxn ang="0">
                  <a:pos x="T2" y="T3"/>
                </a:cxn>
              </a:cxnLst>
              <a:rect l="0" t="0" r="r" b="b"/>
              <a:pathLst>
                <a:path w="203" h="77">
                  <a:moveTo>
                    <a:pt x="203" y="77"/>
                  </a:moveTo>
                  <a:cubicBezTo>
                    <a:pt x="138" y="46"/>
                    <a:pt x="68" y="21"/>
                    <a:pt x="0" y="0"/>
                  </a:cubicBezTo>
                </a:path>
              </a:pathLst>
            </a:custGeom>
            <a:noFill/>
            <a:ln w="9525" cap="flat">
              <a:solidFill>
                <a:schemeClr val="tx1">
                  <a:alpha val="15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0" name="Freeform 10">
              <a:extLst>
                <a:ext uri="{FF2B5EF4-FFF2-40B4-BE49-F238E27FC236}">
                  <a16:creationId xmlns:a16="http://schemas.microsoft.com/office/drawing/2014/main" id="{F6C4AB66-7A18-4E51-935B-237F4CA8272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494963" y="5275263"/>
              <a:ext cx="1666875" cy="1577975"/>
            </a:xfrm>
            <a:custGeom>
              <a:avLst/>
              <a:gdLst>
                <a:gd name="T0" fmla="*/ 0 w 351"/>
                <a:gd name="T1" fmla="*/ 332 h 332"/>
                <a:gd name="T2" fmla="*/ 351 w 351"/>
                <a:gd name="T3" fmla="*/ 0 h 332"/>
              </a:gdLst>
              <a:ahLst/>
              <a:cxnLst>
                <a:cxn ang="0">
                  <a:pos x="T0" y="T1"/>
                </a:cxn>
                <a:cxn ang="0">
                  <a:pos x="T2" y="T3"/>
                </a:cxn>
              </a:cxnLst>
              <a:rect l="0" t="0" r="r" b="b"/>
              <a:pathLst>
                <a:path w="351" h="332">
                  <a:moveTo>
                    <a:pt x="0" y="332"/>
                  </a:moveTo>
                  <a:cubicBezTo>
                    <a:pt x="125" y="232"/>
                    <a:pt x="245" y="121"/>
                    <a:pt x="351" y="0"/>
                  </a:cubicBezTo>
                </a:path>
              </a:pathLst>
            </a:custGeom>
            <a:noFill/>
            <a:ln w="9525" cap="flat">
              <a:solidFill>
                <a:schemeClr val="tx1">
                  <a:alpha val="15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1" name="Freeform 11">
              <a:extLst>
                <a:ext uri="{FF2B5EF4-FFF2-40B4-BE49-F238E27FC236}">
                  <a16:creationId xmlns:a16="http://schemas.microsoft.com/office/drawing/2014/main" id="{CDF12911-A240-4580-8788-0C49DB1FEDB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1713" y="0"/>
              <a:ext cx="3621088" cy="6843713"/>
            </a:xfrm>
            <a:custGeom>
              <a:avLst/>
              <a:gdLst>
                <a:gd name="T0" fmla="*/ 762 w 762"/>
                <a:gd name="T1" fmla="*/ 0 h 1440"/>
                <a:gd name="T2" fmla="*/ 403 w 762"/>
                <a:gd name="T3" fmla="*/ 1440 h 1440"/>
              </a:gdLst>
              <a:ahLst/>
              <a:cxnLst>
                <a:cxn ang="0">
                  <a:pos x="T0" y="T1"/>
                </a:cxn>
                <a:cxn ang="0">
                  <a:pos x="T2" y="T3"/>
                </a:cxn>
              </a:cxnLst>
              <a:rect l="0" t="0" r="r" b="b"/>
              <a:pathLst>
                <a:path w="762" h="1440">
                  <a:moveTo>
                    <a:pt x="762" y="0"/>
                  </a:moveTo>
                  <a:cubicBezTo>
                    <a:pt x="308" y="245"/>
                    <a:pt x="0" y="1033"/>
                    <a:pt x="403" y="144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2" name="Freeform 12">
              <a:extLst>
                <a:ext uri="{FF2B5EF4-FFF2-40B4-BE49-F238E27FC236}">
                  <a16:creationId xmlns:a16="http://schemas.microsoft.com/office/drawing/2014/main" id="{EAE0F5DE-442D-4F6C-B02C-2568ED19585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501438" y="9525"/>
              <a:ext cx="665163" cy="257175"/>
            </a:xfrm>
            <a:custGeom>
              <a:avLst/>
              <a:gdLst>
                <a:gd name="T0" fmla="*/ 140 w 140"/>
                <a:gd name="T1" fmla="*/ 54 h 54"/>
                <a:gd name="T2" fmla="*/ 0 w 140"/>
                <a:gd name="T3" fmla="*/ 0 h 54"/>
              </a:gdLst>
              <a:ahLst/>
              <a:cxnLst>
                <a:cxn ang="0">
                  <a:pos x="T0" y="T1"/>
                </a:cxn>
                <a:cxn ang="0">
                  <a:pos x="T2" y="T3"/>
                </a:cxn>
              </a:cxnLst>
              <a:rect l="0" t="0" r="r" b="b"/>
              <a:pathLst>
                <a:path w="140" h="54">
                  <a:moveTo>
                    <a:pt x="140" y="54"/>
                  </a:moveTo>
                  <a:cubicBezTo>
                    <a:pt x="95" y="34"/>
                    <a:pt x="48" y="16"/>
                    <a:pt x="0" y="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3" name="Freeform 13">
              <a:extLst>
                <a:ext uri="{FF2B5EF4-FFF2-40B4-BE49-F238E27FC236}">
                  <a16:creationId xmlns:a16="http://schemas.microsoft.com/office/drawing/2014/main" id="{4F24A002-AFDE-4034-85BE-CBF005AE923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41013" y="5408613"/>
              <a:ext cx="1525588" cy="1435100"/>
            </a:xfrm>
            <a:custGeom>
              <a:avLst/>
              <a:gdLst>
                <a:gd name="T0" fmla="*/ 0 w 321"/>
                <a:gd name="T1" fmla="*/ 302 h 302"/>
                <a:gd name="T2" fmla="*/ 321 w 321"/>
                <a:gd name="T3" fmla="*/ 0 h 302"/>
              </a:gdLst>
              <a:ahLst/>
              <a:cxnLst>
                <a:cxn ang="0">
                  <a:pos x="T0" y="T1"/>
                </a:cxn>
                <a:cxn ang="0">
                  <a:pos x="T2" y="T3"/>
                </a:cxn>
              </a:cxnLst>
              <a:rect l="0" t="0" r="r" b="b"/>
              <a:pathLst>
                <a:path w="321" h="302">
                  <a:moveTo>
                    <a:pt x="0" y="302"/>
                  </a:moveTo>
                  <a:cubicBezTo>
                    <a:pt x="114" y="210"/>
                    <a:pt x="223" y="109"/>
                    <a:pt x="321" y="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4" name="Freeform 14">
              <a:extLst>
                <a:ext uri="{FF2B5EF4-FFF2-40B4-BE49-F238E27FC236}">
                  <a16:creationId xmlns:a16="http://schemas.microsoft.com/office/drawing/2014/main" id="{36F0721E-B4B0-4A6C-A92C-F8DE92D3AC0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1713" y="0"/>
              <a:ext cx="3244850" cy="6843713"/>
            </a:xfrm>
            <a:custGeom>
              <a:avLst/>
              <a:gdLst>
                <a:gd name="T0" fmla="*/ 683 w 683"/>
                <a:gd name="T1" fmla="*/ 0 h 1440"/>
                <a:gd name="T2" fmla="*/ 355 w 683"/>
                <a:gd name="T3" fmla="*/ 1440 h 1440"/>
              </a:gdLst>
              <a:ahLst/>
              <a:cxnLst>
                <a:cxn ang="0">
                  <a:pos x="T0" y="T1"/>
                </a:cxn>
                <a:cxn ang="0">
                  <a:pos x="T2" y="T3"/>
                </a:cxn>
              </a:cxnLst>
              <a:rect l="0" t="0" r="r" b="b"/>
              <a:pathLst>
                <a:path w="683" h="1440">
                  <a:moveTo>
                    <a:pt x="683" y="0"/>
                  </a:moveTo>
                  <a:cubicBezTo>
                    <a:pt x="258" y="256"/>
                    <a:pt x="0" y="1041"/>
                    <a:pt x="355" y="144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5" name="Freeform 15">
              <a:extLst>
                <a:ext uri="{FF2B5EF4-FFF2-40B4-BE49-F238E27FC236}">
                  <a16:creationId xmlns:a16="http://schemas.microsoft.com/office/drawing/2014/main" id="{54D2DC98-69F8-4F2F-9D45-BDFFA5E2BBB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802938" y="5518150"/>
              <a:ext cx="1363663" cy="1325563"/>
            </a:xfrm>
            <a:custGeom>
              <a:avLst/>
              <a:gdLst>
                <a:gd name="T0" fmla="*/ 0 w 287"/>
                <a:gd name="T1" fmla="*/ 279 h 279"/>
                <a:gd name="T2" fmla="*/ 287 w 287"/>
                <a:gd name="T3" fmla="*/ 0 h 279"/>
              </a:gdLst>
              <a:ahLst/>
              <a:cxnLst>
                <a:cxn ang="0">
                  <a:pos x="T0" y="T1"/>
                </a:cxn>
                <a:cxn ang="0">
                  <a:pos x="T2" y="T3"/>
                </a:cxn>
              </a:cxnLst>
              <a:rect l="0" t="0" r="r" b="b"/>
              <a:pathLst>
                <a:path w="287" h="279">
                  <a:moveTo>
                    <a:pt x="0" y="279"/>
                  </a:moveTo>
                  <a:cubicBezTo>
                    <a:pt x="101" y="193"/>
                    <a:pt x="198" y="100"/>
                    <a:pt x="287" y="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6" name="Freeform 16">
              <a:extLst>
                <a:ext uri="{FF2B5EF4-FFF2-40B4-BE49-F238E27FC236}">
                  <a16:creationId xmlns:a16="http://schemas.microsoft.com/office/drawing/2014/main" id="{0A636E33-DC38-40B9-B941-037E5D8603F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89000" y="0"/>
              <a:ext cx="3230563" cy="6843713"/>
            </a:xfrm>
            <a:custGeom>
              <a:avLst/>
              <a:gdLst>
                <a:gd name="T0" fmla="*/ 680 w 680"/>
                <a:gd name="T1" fmla="*/ 0 h 1440"/>
                <a:gd name="T2" fmla="*/ 337 w 680"/>
                <a:gd name="T3" fmla="*/ 1440 h 1440"/>
              </a:gdLst>
              <a:ahLst/>
              <a:cxnLst>
                <a:cxn ang="0">
                  <a:pos x="T0" y="T1"/>
                </a:cxn>
                <a:cxn ang="0">
                  <a:pos x="T2" y="T3"/>
                </a:cxn>
              </a:cxnLst>
              <a:rect l="0" t="0" r="r" b="b"/>
              <a:pathLst>
                <a:path w="680" h="1440">
                  <a:moveTo>
                    <a:pt x="680" y="0"/>
                  </a:moveTo>
                  <a:cubicBezTo>
                    <a:pt x="257" y="265"/>
                    <a:pt x="0" y="1026"/>
                    <a:pt x="337" y="144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7" name="Freeform 17">
              <a:extLst>
                <a:ext uri="{FF2B5EF4-FFF2-40B4-BE49-F238E27FC236}">
                  <a16:creationId xmlns:a16="http://schemas.microsoft.com/office/drawing/2014/main" id="{03D30690-68C2-4AEC-9789-1495D97E194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79150" y="5694363"/>
              <a:ext cx="1187450" cy="1149350"/>
            </a:xfrm>
            <a:custGeom>
              <a:avLst/>
              <a:gdLst>
                <a:gd name="T0" fmla="*/ 0 w 250"/>
                <a:gd name="T1" fmla="*/ 242 h 242"/>
                <a:gd name="T2" fmla="*/ 250 w 250"/>
                <a:gd name="T3" fmla="*/ 0 h 242"/>
              </a:gdLst>
              <a:ahLst/>
              <a:cxnLst>
                <a:cxn ang="0">
                  <a:pos x="T0" y="T1"/>
                </a:cxn>
                <a:cxn ang="0">
                  <a:pos x="T2" y="T3"/>
                </a:cxn>
              </a:cxnLst>
              <a:rect l="0" t="0" r="r" b="b"/>
              <a:pathLst>
                <a:path w="250" h="242">
                  <a:moveTo>
                    <a:pt x="0" y="242"/>
                  </a:moveTo>
                  <a:cubicBezTo>
                    <a:pt x="88" y="166"/>
                    <a:pt x="172" y="85"/>
                    <a:pt x="250" y="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8" name="Freeform 18">
              <a:extLst>
                <a:ext uri="{FF2B5EF4-FFF2-40B4-BE49-F238E27FC236}">
                  <a16:creationId xmlns:a16="http://schemas.microsoft.com/office/drawing/2014/main" id="{1020B1B9-821B-49FB-BDC9-57DA08CBC30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84188" y="0"/>
              <a:ext cx="3421063" cy="6843713"/>
            </a:xfrm>
            <a:custGeom>
              <a:avLst/>
              <a:gdLst>
                <a:gd name="T0" fmla="*/ 720 w 720"/>
                <a:gd name="T1" fmla="*/ 0 h 1440"/>
                <a:gd name="T2" fmla="*/ 362 w 720"/>
                <a:gd name="T3" fmla="*/ 1440 h 1440"/>
              </a:gdLst>
              <a:ahLst/>
              <a:cxnLst>
                <a:cxn ang="0">
                  <a:pos x="T0" y="T1"/>
                </a:cxn>
                <a:cxn ang="0">
                  <a:pos x="T2" y="T3"/>
                </a:cxn>
              </a:cxnLst>
              <a:rect l="0" t="0" r="r" b="b"/>
              <a:pathLst>
                <a:path w="720" h="1440">
                  <a:moveTo>
                    <a:pt x="720" y="0"/>
                  </a:moveTo>
                  <a:cubicBezTo>
                    <a:pt x="316" y="282"/>
                    <a:pt x="0" y="1018"/>
                    <a:pt x="362" y="144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9" name="Freeform 19">
              <a:extLst>
                <a:ext uri="{FF2B5EF4-FFF2-40B4-BE49-F238E27FC236}">
                  <a16:creationId xmlns:a16="http://schemas.microsoft.com/office/drawing/2014/main" id="{720EDCE4-8B18-413F-989E-E79628E5AF1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87125" y="6049963"/>
              <a:ext cx="879475" cy="793750"/>
            </a:xfrm>
            <a:custGeom>
              <a:avLst/>
              <a:gdLst>
                <a:gd name="T0" fmla="*/ 0 w 185"/>
                <a:gd name="T1" fmla="*/ 167 h 167"/>
                <a:gd name="T2" fmla="*/ 185 w 185"/>
                <a:gd name="T3" fmla="*/ 0 h 167"/>
              </a:gdLst>
              <a:ahLst/>
              <a:cxnLst>
                <a:cxn ang="0">
                  <a:pos x="T0" y="T1"/>
                </a:cxn>
                <a:cxn ang="0">
                  <a:pos x="T2" y="T3"/>
                </a:cxn>
              </a:cxnLst>
              <a:rect l="0" t="0" r="r" b="b"/>
              <a:pathLst>
                <a:path w="185" h="167">
                  <a:moveTo>
                    <a:pt x="0" y="167"/>
                  </a:moveTo>
                  <a:cubicBezTo>
                    <a:pt x="63" y="114"/>
                    <a:pt x="125" y="58"/>
                    <a:pt x="185" y="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0" name="Freeform 20">
              <a:extLst>
                <a:ext uri="{FF2B5EF4-FFF2-40B4-BE49-F238E27FC236}">
                  <a16:creationId xmlns:a16="http://schemas.microsoft.com/office/drawing/2014/main" id="{8563351E-0DDD-4FC8-8D0C-1E446E3C1B5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98488" y="0"/>
              <a:ext cx="2717800" cy="6843713"/>
            </a:xfrm>
            <a:custGeom>
              <a:avLst/>
              <a:gdLst>
                <a:gd name="T0" fmla="*/ 572 w 572"/>
                <a:gd name="T1" fmla="*/ 0 h 1440"/>
                <a:gd name="T2" fmla="*/ 164 w 572"/>
                <a:gd name="T3" fmla="*/ 1440 h 1440"/>
              </a:gdLst>
              <a:ahLst/>
              <a:cxnLst>
                <a:cxn ang="0">
                  <a:pos x="T0" y="T1"/>
                </a:cxn>
                <a:cxn ang="0">
                  <a:pos x="T2" y="T3"/>
                </a:cxn>
              </a:cxnLst>
              <a:rect l="0" t="0" r="r" b="b"/>
              <a:pathLst>
                <a:path w="572" h="1440">
                  <a:moveTo>
                    <a:pt x="572" y="0"/>
                  </a:moveTo>
                  <a:cubicBezTo>
                    <a:pt x="213" y="320"/>
                    <a:pt x="0" y="979"/>
                    <a:pt x="164" y="1440"/>
                  </a:cubicBezTo>
                </a:path>
              </a:pathLst>
            </a:custGeom>
            <a:noFill/>
            <a:ln w="12700" cap="flat">
              <a:solidFill>
                <a:schemeClr val="tx1">
                  <a:alpha val="15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1" name="Freeform 21">
              <a:extLst>
                <a:ext uri="{FF2B5EF4-FFF2-40B4-BE49-F238E27FC236}">
                  <a16:creationId xmlns:a16="http://schemas.microsoft.com/office/drawing/2014/main" id="{15E8B705-64E7-4513-B3CB-BF46C35732B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61938" y="0"/>
              <a:ext cx="2944813" cy="6843713"/>
            </a:xfrm>
            <a:custGeom>
              <a:avLst/>
              <a:gdLst>
                <a:gd name="T0" fmla="*/ 620 w 620"/>
                <a:gd name="T1" fmla="*/ 0 h 1440"/>
                <a:gd name="T2" fmla="*/ 186 w 620"/>
                <a:gd name="T3" fmla="*/ 1440 h 1440"/>
              </a:gdLst>
              <a:ahLst/>
              <a:cxnLst>
                <a:cxn ang="0">
                  <a:pos x="T0" y="T1"/>
                </a:cxn>
                <a:cxn ang="0">
                  <a:pos x="T2" y="T3"/>
                </a:cxn>
              </a:cxnLst>
              <a:rect l="0" t="0" r="r" b="b"/>
              <a:pathLst>
                <a:path w="620" h="1440">
                  <a:moveTo>
                    <a:pt x="620" y="0"/>
                  </a:moveTo>
                  <a:cubicBezTo>
                    <a:pt x="248" y="325"/>
                    <a:pt x="0" y="960"/>
                    <a:pt x="186" y="1440"/>
                  </a:cubicBezTo>
                </a:path>
              </a:pathLst>
            </a:custGeom>
            <a:noFill/>
            <a:ln w="9525" cap="flat">
              <a:solidFill>
                <a:schemeClr val="tx1">
                  <a:alpha val="15000"/>
                </a:schemeClr>
              </a:solidFill>
              <a:prstDash val="lg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2" name="Freeform 22">
              <a:extLst>
                <a:ext uri="{FF2B5EF4-FFF2-40B4-BE49-F238E27FC236}">
                  <a16:creationId xmlns:a16="http://schemas.microsoft.com/office/drawing/2014/main" id="{30DAEE1C-EBB5-47F5-9E76-564FCFDBFC2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17513" y="0"/>
              <a:ext cx="2403475" cy="6843713"/>
            </a:xfrm>
            <a:custGeom>
              <a:avLst/>
              <a:gdLst>
                <a:gd name="T0" fmla="*/ 506 w 506"/>
                <a:gd name="T1" fmla="*/ 0 h 1440"/>
                <a:gd name="T2" fmla="*/ 171 w 506"/>
                <a:gd name="T3" fmla="*/ 1440 h 1440"/>
              </a:gdLst>
              <a:ahLst/>
              <a:cxnLst>
                <a:cxn ang="0">
                  <a:pos x="T0" y="T1"/>
                </a:cxn>
                <a:cxn ang="0">
                  <a:pos x="T2" y="T3"/>
                </a:cxn>
              </a:cxnLst>
              <a:rect l="0" t="0" r="r" b="b"/>
              <a:pathLst>
                <a:path w="506" h="1440">
                  <a:moveTo>
                    <a:pt x="506" y="0"/>
                  </a:moveTo>
                  <a:cubicBezTo>
                    <a:pt x="109" y="356"/>
                    <a:pt x="0" y="943"/>
                    <a:pt x="171" y="144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3" name="Freeform 23">
              <a:extLst>
                <a:ext uri="{FF2B5EF4-FFF2-40B4-BE49-F238E27FC236}">
                  <a16:creationId xmlns:a16="http://schemas.microsoft.com/office/drawing/2014/main" id="{EDB255E9-A3E2-4098-99A1-FE38FAD15DA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4288" y="9525"/>
              <a:ext cx="1771650" cy="3198813"/>
            </a:xfrm>
            <a:custGeom>
              <a:avLst/>
              <a:gdLst>
                <a:gd name="T0" fmla="*/ 373 w 373"/>
                <a:gd name="T1" fmla="*/ 0 h 673"/>
                <a:gd name="T2" fmla="*/ 0 w 373"/>
                <a:gd name="T3" fmla="*/ 673 h 673"/>
              </a:gdLst>
              <a:ahLst/>
              <a:cxnLst>
                <a:cxn ang="0">
                  <a:pos x="T0" y="T1"/>
                </a:cxn>
                <a:cxn ang="0">
                  <a:pos x="T2" y="T3"/>
                </a:cxn>
              </a:cxnLst>
              <a:rect l="0" t="0" r="r" b="b"/>
              <a:pathLst>
                <a:path w="373" h="673">
                  <a:moveTo>
                    <a:pt x="373" y="0"/>
                  </a:moveTo>
                  <a:cubicBezTo>
                    <a:pt x="175" y="183"/>
                    <a:pt x="51" y="409"/>
                    <a:pt x="0" y="673"/>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4" name="Freeform 24">
              <a:extLst>
                <a:ext uri="{FF2B5EF4-FFF2-40B4-BE49-F238E27FC236}">
                  <a16:creationId xmlns:a16="http://schemas.microsoft.com/office/drawing/2014/main" id="{D2507F2A-27AF-4833-8273-5FC9A988639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763" y="6016625"/>
              <a:ext cx="214313" cy="827088"/>
            </a:xfrm>
            <a:custGeom>
              <a:avLst/>
              <a:gdLst>
                <a:gd name="T0" fmla="*/ 0 w 45"/>
                <a:gd name="T1" fmla="*/ 0 h 174"/>
                <a:gd name="T2" fmla="*/ 45 w 45"/>
                <a:gd name="T3" fmla="*/ 174 h 174"/>
              </a:gdLst>
              <a:ahLst/>
              <a:cxnLst>
                <a:cxn ang="0">
                  <a:pos x="T0" y="T1"/>
                </a:cxn>
                <a:cxn ang="0">
                  <a:pos x="T2" y="T3"/>
                </a:cxn>
              </a:cxnLst>
              <a:rect l="0" t="0" r="r" b="b"/>
              <a:pathLst>
                <a:path w="45" h="174">
                  <a:moveTo>
                    <a:pt x="0" y="0"/>
                  </a:moveTo>
                  <a:cubicBezTo>
                    <a:pt x="11" y="59"/>
                    <a:pt x="26" y="118"/>
                    <a:pt x="45" y="174"/>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5" name="Freeform 25">
              <a:extLst>
                <a:ext uri="{FF2B5EF4-FFF2-40B4-BE49-F238E27FC236}">
                  <a16:creationId xmlns:a16="http://schemas.microsoft.com/office/drawing/2014/main" id="{8DFB8904-0CB8-45AD-ABD2-F7A582365E8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4288" y="0"/>
              <a:ext cx="1562100" cy="2228850"/>
            </a:xfrm>
            <a:custGeom>
              <a:avLst/>
              <a:gdLst>
                <a:gd name="T0" fmla="*/ 329 w 329"/>
                <a:gd name="T1" fmla="*/ 0 h 469"/>
                <a:gd name="T2" fmla="*/ 0 w 329"/>
                <a:gd name="T3" fmla="*/ 469 h 469"/>
              </a:gdLst>
              <a:ahLst/>
              <a:cxnLst>
                <a:cxn ang="0">
                  <a:pos x="T0" y="T1"/>
                </a:cxn>
                <a:cxn ang="0">
                  <a:pos x="T2" y="T3"/>
                </a:cxn>
              </a:cxnLst>
              <a:rect l="0" t="0" r="r" b="b"/>
              <a:pathLst>
                <a:path w="329" h="469">
                  <a:moveTo>
                    <a:pt x="329" y="0"/>
                  </a:moveTo>
                  <a:cubicBezTo>
                    <a:pt x="189" y="133"/>
                    <a:pt x="69" y="288"/>
                    <a:pt x="0" y="469"/>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
        <p:nvSpPr>
          <p:cNvPr id="2" name="Titel 1">
            <a:extLst>
              <a:ext uri="{FF2B5EF4-FFF2-40B4-BE49-F238E27FC236}">
                <a16:creationId xmlns:a16="http://schemas.microsoft.com/office/drawing/2014/main" id="{29124266-C28D-468A-AA99-1B7B318B61C3}"/>
              </a:ext>
            </a:extLst>
          </p:cNvPr>
          <p:cNvSpPr>
            <a:spLocks noGrp="1"/>
          </p:cNvSpPr>
          <p:nvPr>
            <p:ph type="title"/>
          </p:nvPr>
        </p:nvSpPr>
        <p:spPr>
          <a:xfrm>
            <a:off x="1759287" y="798881"/>
            <a:ext cx="8673427" cy="1048945"/>
          </a:xfrm>
        </p:spPr>
        <p:txBody>
          <a:bodyPr>
            <a:normAutofit/>
          </a:bodyPr>
          <a:lstStyle/>
          <a:p>
            <a:r>
              <a:rPr lang="nl-BE" b="1" dirty="0">
                <a:solidFill>
                  <a:srgbClr val="FF0000"/>
                </a:solidFill>
              </a:rPr>
              <a:t>!!! </a:t>
            </a:r>
            <a:r>
              <a:rPr lang="nl-BE" b="1" u="sng" dirty="0">
                <a:solidFill>
                  <a:srgbClr val="FF0000"/>
                </a:solidFill>
              </a:rPr>
              <a:t>Visie</a:t>
            </a:r>
            <a:r>
              <a:rPr lang="nl-BE" dirty="0">
                <a:solidFill>
                  <a:srgbClr val="FF0000"/>
                </a:solidFill>
              </a:rPr>
              <a:t> op ICT heeft </a:t>
            </a:r>
            <a:r>
              <a:rPr lang="nl-BE" b="1" dirty="0">
                <a:solidFill>
                  <a:srgbClr val="FF0000"/>
                </a:solidFill>
              </a:rPr>
              <a:t>niks</a:t>
            </a:r>
            <a:r>
              <a:rPr lang="nl-BE" dirty="0">
                <a:solidFill>
                  <a:srgbClr val="FF0000"/>
                </a:solidFill>
              </a:rPr>
              <a:t> te maken met:</a:t>
            </a:r>
          </a:p>
        </p:txBody>
      </p:sp>
      <p:graphicFrame>
        <p:nvGraphicFramePr>
          <p:cNvPr id="37" name="Tijdelijke aanduiding voor inhoud 2">
            <a:extLst>
              <a:ext uri="{FF2B5EF4-FFF2-40B4-BE49-F238E27FC236}">
                <a16:creationId xmlns:a16="http://schemas.microsoft.com/office/drawing/2014/main" id="{AE244FDC-3EC9-4DE0-84D3-8AADC6A69B6E}"/>
              </a:ext>
            </a:extLst>
          </p:cNvPr>
          <p:cNvGraphicFramePr>
            <a:graphicFrameLocks noGrp="1"/>
          </p:cNvGraphicFramePr>
          <p:nvPr>
            <p:ph idx="1"/>
            <p:extLst>
              <p:ext uri="{D42A27DB-BD31-4B8C-83A1-F6EECF244321}">
                <p14:modId xmlns:p14="http://schemas.microsoft.com/office/powerpoint/2010/main" val="3624273385"/>
              </p:ext>
            </p:extLst>
          </p:nvPr>
        </p:nvGraphicFramePr>
        <p:xfrm>
          <a:off x="807722" y="1990976"/>
          <a:ext cx="10576558" cy="41754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ijdelijke aanduiding voor voettekst 2">
            <a:extLst>
              <a:ext uri="{FF2B5EF4-FFF2-40B4-BE49-F238E27FC236}">
                <a16:creationId xmlns:a16="http://schemas.microsoft.com/office/drawing/2014/main" id="{D97E7E7C-8D05-114A-9FFF-D1E1AEFA5664}"/>
              </a:ext>
            </a:extLst>
          </p:cNvPr>
          <p:cNvSpPr>
            <a:spLocks noGrp="1"/>
          </p:cNvSpPr>
          <p:nvPr>
            <p:ph type="ftr" sz="quarter" idx="11"/>
          </p:nvPr>
        </p:nvSpPr>
        <p:spPr/>
        <p:txBody>
          <a:bodyPr/>
          <a:lstStyle/>
          <a:p>
            <a:r>
              <a:rPr lang="nl-NL"/>
              <a:t>ICT-beleid Bertien Boon</a:t>
            </a:r>
          </a:p>
        </p:txBody>
      </p:sp>
      <p:sp>
        <p:nvSpPr>
          <p:cNvPr id="4" name="Tijdelijke aanduiding voor dianummer 3">
            <a:extLst>
              <a:ext uri="{FF2B5EF4-FFF2-40B4-BE49-F238E27FC236}">
                <a16:creationId xmlns:a16="http://schemas.microsoft.com/office/drawing/2014/main" id="{7A24D0D8-191C-FD4D-A731-032DB8F1C629}"/>
              </a:ext>
            </a:extLst>
          </p:cNvPr>
          <p:cNvSpPr>
            <a:spLocks noGrp="1"/>
          </p:cNvSpPr>
          <p:nvPr>
            <p:ph type="sldNum" sz="quarter" idx="12"/>
          </p:nvPr>
        </p:nvSpPr>
        <p:spPr/>
        <p:txBody>
          <a:bodyPr/>
          <a:lstStyle/>
          <a:p>
            <a:fld id="{61E07FD2-3FAC-C04D-983B-C604FF866A8D}" type="slidenum">
              <a:rPr lang="nl-NL" smtClean="0"/>
              <a:t>14</a:t>
            </a:fld>
            <a:endParaRPr lang="nl-NL"/>
          </a:p>
        </p:txBody>
      </p:sp>
    </p:spTree>
    <p:extLst>
      <p:ext uri="{BB962C8B-B14F-4D97-AF65-F5344CB8AC3E}">
        <p14:creationId xmlns:p14="http://schemas.microsoft.com/office/powerpoint/2010/main" val="3949851925"/>
      </p:ext>
    </p:extLst>
  </p:cSld>
  <p:clrMapOvr>
    <a:overrideClrMapping bg1="lt1" tx1="dk1" bg2="lt2" tx2="dk2" accent1="accent1" accent2="accent2" accent3="accent3" accent4="accent4" accent5="accent5" accent6="accent6" hlink="hlink" folHlink="folHlink"/>
  </p:clrMapOvr>
  <p:transition spd="slow">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68972FD-0653-49D0-92B8-86CC6D60695A}"/>
              </a:ext>
            </a:extLst>
          </p:cNvPr>
          <p:cNvSpPr>
            <a:spLocks noGrp="1"/>
          </p:cNvSpPr>
          <p:nvPr>
            <p:ph type="title"/>
          </p:nvPr>
        </p:nvSpPr>
        <p:spPr/>
        <p:txBody>
          <a:bodyPr/>
          <a:lstStyle/>
          <a:p>
            <a:r>
              <a:rPr lang="nl-BE" dirty="0" err="1"/>
              <a:t>Frameworks</a:t>
            </a:r>
            <a:br>
              <a:rPr lang="nl-BE" dirty="0"/>
            </a:br>
            <a:r>
              <a:rPr lang="nl-BE" sz="2400" dirty="0"/>
              <a:t>voor de opbouw van het ICT-Beleidsplan</a:t>
            </a:r>
            <a:endParaRPr lang="nl-BE" dirty="0"/>
          </a:p>
        </p:txBody>
      </p:sp>
      <p:sp>
        <p:nvSpPr>
          <p:cNvPr id="3" name="Tijdelijke aanduiding voor inhoud 2">
            <a:extLst>
              <a:ext uri="{FF2B5EF4-FFF2-40B4-BE49-F238E27FC236}">
                <a16:creationId xmlns:a16="http://schemas.microsoft.com/office/drawing/2014/main" id="{85B52E5B-65FD-4450-B691-48712AAC4409}"/>
              </a:ext>
            </a:extLst>
          </p:cNvPr>
          <p:cNvSpPr>
            <a:spLocks noGrp="1"/>
          </p:cNvSpPr>
          <p:nvPr>
            <p:ph idx="1"/>
          </p:nvPr>
        </p:nvSpPr>
        <p:spPr/>
        <p:txBody>
          <a:bodyPr/>
          <a:lstStyle/>
          <a:p>
            <a:r>
              <a:rPr lang="nl-BE" dirty="0"/>
              <a:t>Kies een structuur voor de opbouw van het ICT-beleidsplan</a:t>
            </a:r>
          </a:p>
          <a:p>
            <a:r>
              <a:rPr lang="nl-BE" dirty="0"/>
              <a:t>Kies iets wat voor jou werkt. Dit kan veranderen naarmate het beleidplan meerdere scholen in werking is.</a:t>
            </a:r>
          </a:p>
          <a:p>
            <a:r>
              <a:rPr lang="nl-BE" dirty="0"/>
              <a:t>Bij elk framework PDCA</a:t>
            </a:r>
          </a:p>
        </p:txBody>
      </p:sp>
      <p:sp>
        <p:nvSpPr>
          <p:cNvPr id="4" name="Tijdelijke aanduiding voor voettekst 3">
            <a:extLst>
              <a:ext uri="{FF2B5EF4-FFF2-40B4-BE49-F238E27FC236}">
                <a16:creationId xmlns:a16="http://schemas.microsoft.com/office/drawing/2014/main" id="{B1913549-C8D2-1743-9FDF-03BAC4554B88}"/>
              </a:ext>
            </a:extLst>
          </p:cNvPr>
          <p:cNvSpPr>
            <a:spLocks noGrp="1"/>
          </p:cNvSpPr>
          <p:nvPr>
            <p:ph type="ftr" sz="quarter" idx="11"/>
          </p:nvPr>
        </p:nvSpPr>
        <p:spPr/>
        <p:txBody>
          <a:bodyPr/>
          <a:lstStyle/>
          <a:p>
            <a:r>
              <a:rPr lang="nl-NL"/>
              <a:t>ICT-beleid Bertien Boon</a:t>
            </a:r>
          </a:p>
        </p:txBody>
      </p:sp>
      <p:sp>
        <p:nvSpPr>
          <p:cNvPr id="5" name="Tijdelijke aanduiding voor dianummer 4">
            <a:extLst>
              <a:ext uri="{FF2B5EF4-FFF2-40B4-BE49-F238E27FC236}">
                <a16:creationId xmlns:a16="http://schemas.microsoft.com/office/drawing/2014/main" id="{8EAB8E34-BA9A-F14D-A634-7256F7F20427}"/>
              </a:ext>
            </a:extLst>
          </p:cNvPr>
          <p:cNvSpPr>
            <a:spLocks noGrp="1"/>
          </p:cNvSpPr>
          <p:nvPr>
            <p:ph type="sldNum" sz="quarter" idx="12"/>
          </p:nvPr>
        </p:nvSpPr>
        <p:spPr/>
        <p:txBody>
          <a:bodyPr/>
          <a:lstStyle/>
          <a:p>
            <a:fld id="{61E07FD2-3FAC-C04D-983B-C604FF866A8D}" type="slidenum">
              <a:rPr lang="nl-NL" smtClean="0"/>
              <a:t>15</a:t>
            </a:fld>
            <a:endParaRPr lang="nl-NL"/>
          </a:p>
        </p:txBody>
      </p:sp>
    </p:spTree>
    <p:extLst>
      <p:ext uri="{BB962C8B-B14F-4D97-AF65-F5344CB8AC3E}">
        <p14:creationId xmlns:p14="http://schemas.microsoft.com/office/powerpoint/2010/main" val="143164603"/>
      </p:ext>
    </p:extLst>
  </p:cSld>
  <p:clrMapOvr>
    <a:masterClrMapping/>
  </p:clrMapOvr>
  <p:transition spd="slow">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2262366-7988-4281-8FFC-0D25BC49B5A4}"/>
              </a:ext>
            </a:extLst>
          </p:cNvPr>
          <p:cNvSpPr>
            <a:spLocks noGrp="1"/>
          </p:cNvSpPr>
          <p:nvPr>
            <p:ph type="title"/>
          </p:nvPr>
        </p:nvSpPr>
        <p:spPr/>
        <p:txBody>
          <a:bodyPr/>
          <a:lstStyle/>
          <a:p>
            <a:r>
              <a:rPr lang="nl-BE" dirty="0"/>
              <a:t>ICT-beleid</a:t>
            </a:r>
          </a:p>
        </p:txBody>
      </p:sp>
      <p:graphicFrame>
        <p:nvGraphicFramePr>
          <p:cNvPr id="5" name="Tijdelijke aanduiding voor inhoud 4">
            <a:extLst>
              <a:ext uri="{FF2B5EF4-FFF2-40B4-BE49-F238E27FC236}">
                <a16:creationId xmlns:a16="http://schemas.microsoft.com/office/drawing/2014/main" id="{2F76D85B-C220-448D-A634-8264152A38CC}"/>
              </a:ext>
            </a:extLst>
          </p:cNvPr>
          <p:cNvGraphicFramePr>
            <a:graphicFrameLocks noGrp="1"/>
          </p:cNvGraphicFramePr>
          <p:nvPr>
            <p:ph idx="1"/>
            <p:extLst>
              <p:ext uri="{D42A27DB-BD31-4B8C-83A1-F6EECF244321}">
                <p14:modId xmlns:p14="http://schemas.microsoft.com/office/powerpoint/2010/main" val="3061868204"/>
              </p:ext>
            </p:extLst>
          </p:nvPr>
        </p:nvGraphicFramePr>
        <p:xfrm>
          <a:off x="5118100" y="803275"/>
          <a:ext cx="6281738" cy="52482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ijdelijke aanduiding voor voettekst 2">
            <a:extLst>
              <a:ext uri="{FF2B5EF4-FFF2-40B4-BE49-F238E27FC236}">
                <a16:creationId xmlns:a16="http://schemas.microsoft.com/office/drawing/2014/main" id="{A239D331-277D-A544-BF28-8AE066D2BEE3}"/>
              </a:ext>
            </a:extLst>
          </p:cNvPr>
          <p:cNvSpPr>
            <a:spLocks noGrp="1"/>
          </p:cNvSpPr>
          <p:nvPr>
            <p:ph type="ftr" sz="quarter" idx="11"/>
          </p:nvPr>
        </p:nvSpPr>
        <p:spPr/>
        <p:txBody>
          <a:bodyPr/>
          <a:lstStyle/>
          <a:p>
            <a:r>
              <a:rPr lang="nl-NL"/>
              <a:t>ICT-beleid Bertien Boon</a:t>
            </a:r>
          </a:p>
        </p:txBody>
      </p:sp>
      <p:sp>
        <p:nvSpPr>
          <p:cNvPr id="4" name="Tijdelijke aanduiding voor dianummer 3">
            <a:extLst>
              <a:ext uri="{FF2B5EF4-FFF2-40B4-BE49-F238E27FC236}">
                <a16:creationId xmlns:a16="http://schemas.microsoft.com/office/drawing/2014/main" id="{D02DD34B-3D1C-434B-A685-40FB63E15AEE}"/>
              </a:ext>
            </a:extLst>
          </p:cNvPr>
          <p:cNvSpPr>
            <a:spLocks noGrp="1"/>
          </p:cNvSpPr>
          <p:nvPr>
            <p:ph type="sldNum" sz="quarter" idx="12"/>
          </p:nvPr>
        </p:nvSpPr>
        <p:spPr/>
        <p:txBody>
          <a:bodyPr/>
          <a:lstStyle/>
          <a:p>
            <a:fld id="{61E07FD2-3FAC-C04D-983B-C604FF866A8D}" type="slidenum">
              <a:rPr lang="nl-NL" smtClean="0"/>
              <a:t>16</a:t>
            </a:fld>
            <a:endParaRPr lang="nl-NL"/>
          </a:p>
        </p:txBody>
      </p:sp>
    </p:spTree>
    <p:extLst>
      <p:ext uri="{BB962C8B-B14F-4D97-AF65-F5344CB8AC3E}">
        <p14:creationId xmlns:p14="http://schemas.microsoft.com/office/powerpoint/2010/main" val="18859481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
                                            <p:graphicEl>
                                              <a:dgm id="{00FE07ED-94A7-46AD-B136-5BE9F934C117}"/>
                                            </p:graphicEl>
                                          </p:spTgt>
                                        </p:tgtEl>
                                        <p:attrNameLst>
                                          <p:attrName>style.visibility</p:attrName>
                                        </p:attrNameLst>
                                      </p:cBhvr>
                                      <p:to>
                                        <p:strVal val="visible"/>
                                      </p:to>
                                    </p:set>
                                    <p:animEffect transition="in" filter="fade">
                                      <p:cBhvr>
                                        <p:cTn id="7" dur="1500"/>
                                        <p:tgtEl>
                                          <p:spTgt spid="5">
                                            <p:graphicEl>
                                              <a:dgm id="{00FE07ED-94A7-46AD-B136-5BE9F934C117}"/>
                                            </p:graphicEl>
                                          </p:spTgt>
                                        </p:tgtEl>
                                      </p:cBhvr>
                                    </p:animEffect>
                                    <p:anim calcmode="lin" valueType="num">
                                      <p:cBhvr>
                                        <p:cTn id="8" dur="1500" fill="hold"/>
                                        <p:tgtEl>
                                          <p:spTgt spid="5">
                                            <p:graphicEl>
                                              <a:dgm id="{00FE07ED-94A7-46AD-B136-5BE9F934C117}"/>
                                            </p:graphicEl>
                                          </p:spTgt>
                                        </p:tgtEl>
                                        <p:attrNameLst>
                                          <p:attrName>ppt_x</p:attrName>
                                        </p:attrNameLst>
                                      </p:cBhvr>
                                      <p:tavLst>
                                        <p:tav tm="0">
                                          <p:val>
                                            <p:strVal val="#ppt_x"/>
                                          </p:val>
                                        </p:tav>
                                        <p:tav tm="100000">
                                          <p:val>
                                            <p:strVal val="#ppt_x"/>
                                          </p:val>
                                        </p:tav>
                                      </p:tavLst>
                                    </p:anim>
                                    <p:anim calcmode="lin" valueType="num">
                                      <p:cBhvr>
                                        <p:cTn id="9" dur="1500" fill="hold"/>
                                        <p:tgtEl>
                                          <p:spTgt spid="5">
                                            <p:graphicEl>
                                              <a:dgm id="{00FE07ED-94A7-46AD-B136-5BE9F934C117}"/>
                                            </p:graphicEl>
                                          </p:spTgt>
                                        </p:tgtEl>
                                        <p:attrNameLst>
                                          <p:attrName>ppt_y</p:attrName>
                                        </p:attrNameLst>
                                      </p:cBhvr>
                                      <p:tavLst>
                                        <p:tav tm="0">
                                          <p:val>
                                            <p:strVal val="#ppt_y+.1"/>
                                          </p:val>
                                        </p:tav>
                                        <p:tav tm="100000">
                                          <p:val>
                                            <p:strVal val="#ppt_y"/>
                                          </p:val>
                                        </p:tav>
                                      </p:tavLst>
                                    </p:anim>
                                  </p:childTnLst>
                                </p:cTn>
                              </p:par>
                            </p:childTnLst>
                          </p:cTn>
                        </p:par>
                        <p:par>
                          <p:cTn id="10" fill="hold">
                            <p:stCondLst>
                              <p:cond delay="1500"/>
                            </p:stCondLst>
                            <p:childTnLst>
                              <p:par>
                                <p:cTn id="11" presetID="42" presetClass="entr" presetSubtype="0" fill="hold" grpId="0" nodeType="afterEffect">
                                  <p:stCondLst>
                                    <p:cond delay="0"/>
                                  </p:stCondLst>
                                  <p:childTnLst>
                                    <p:set>
                                      <p:cBhvr>
                                        <p:cTn id="12" dur="1" fill="hold">
                                          <p:stCondLst>
                                            <p:cond delay="0"/>
                                          </p:stCondLst>
                                        </p:cTn>
                                        <p:tgtEl>
                                          <p:spTgt spid="5">
                                            <p:graphicEl>
                                              <a:dgm id="{1E408D11-1373-4934-8CB2-4662CD42AEBA}"/>
                                            </p:graphicEl>
                                          </p:spTgt>
                                        </p:tgtEl>
                                        <p:attrNameLst>
                                          <p:attrName>style.visibility</p:attrName>
                                        </p:attrNameLst>
                                      </p:cBhvr>
                                      <p:to>
                                        <p:strVal val="visible"/>
                                      </p:to>
                                    </p:set>
                                    <p:animEffect transition="in" filter="fade">
                                      <p:cBhvr>
                                        <p:cTn id="13" dur="1500"/>
                                        <p:tgtEl>
                                          <p:spTgt spid="5">
                                            <p:graphicEl>
                                              <a:dgm id="{1E408D11-1373-4934-8CB2-4662CD42AEBA}"/>
                                            </p:graphicEl>
                                          </p:spTgt>
                                        </p:tgtEl>
                                      </p:cBhvr>
                                    </p:animEffect>
                                    <p:anim calcmode="lin" valueType="num">
                                      <p:cBhvr>
                                        <p:cTn id="14" dur="1500" fill="hold"/>
                                        <p:tgtEl>
                                          <p:spTgt spid="5">
                                            <p:graphicEl>
                                              <a:dgm id="{1E408D11-1373-4934-8CB2-4662CD42AEBA}"/>
                                            </p:graphicEl>
                                          </p:spTgt>
                                        </p:tgtEl>
                                        <p:attrNameLst>
                                          <p:attrName>ppt_x</p:attrName>
                                        </p:attrNameLst>
                                      </p:cBhvr>
                                      <p:tavLst>
                                        <p:tav tm="0">
                                          <p:val>
                                            <p:strVal val="#ppt_x"/>
                                          </p:val>
                                        </p:tav>
                                        <p:tav tm="100000">
                                          <p:val>
                                            <p:strVal val="#ppt_x"/>
                                          </p:val>
                                        </p:tav>
                                      </p:tavLst>
                                    </p:anim>
                                    <p:anim calcmode="lin" valueType="num">
                                      <p:cBhvr>
                                        <p:cTn id="15" dur="1500" fill="hold"/>
                                        <p:tgtEl>
                                          <p:spTgt spid="5">
                                            <p:graphicEl>
                                              <a:dgm id="{1E408D11-1373-4934-8CB2-4662CD42AEBA}"/>
                                            </p:graphicEl>
                                          </p:spTgt>
                                        </p:tgtEl>
                                        <p:attrNameLst>
                                          <p:attrName>ppt_y</p:attrName>
                                        </p:attrNameLst>
                                      </p:cBhvr>
                                      <p:tavLst>
                                        <p:tav tm="0">
                                          <p:val>
                                            <p:strVal val="#ppt_y+.1"/>
                                          </p:val>
                                        </p:tav>
                                        <p:tav tm="100000">
                                          <p:val>
                                            <p:strVal val="#ppt_y"/>
                                          </p:val>
                                        </p:tav>
                                      </p:tavLst>
                                    </p:anim>
                                  </p:childTnLst>
                                </p:cTn>
                              </p:par>
                            </p:childTnLst>
                          </p:cTn>
                        </p:par>
                        <p:par>
                          <p:cTn id="16" fill="hold">
                            <p:stCondLst>
                              <p:cond delay="3000"/>
                            </p:stCondLst>
                            <p:childTnLst>
                              <p:par>
                                <p:cTn id="17" presetID="42" presetClass="entr" presetSubtype="0" fill="hold" grpId="0" nodeType="afterEffect">
                                  <p:stCondLst>
                                    <p:cond delay="0"/>
                                  </p:stCondLst>
                                  <p:childTnLst>
                                    <p:set>
                                      <p:cBhvr>
                                        <p:cTn id="18" dur="1" fill="hold">
                                          <p:stCondLst>
                                            <p:cond delay="0"/>
                                          </p:stCondLst>
                                        </p:cTn>
                                        <p:tgtEl>
                                          <p:spTgt spid="5">
                                            <p:graphicEl>
                                              <a:dgm id="{27D3C3C1-D4CA-410A-867A-5808DBC3DD87}"/>
                                            </p:graphicEl>
                                          </p:spTgt>
                                        </p:tgtEl>
                                        <p:attrNameLst>
                                          <p:attrName>style.visibility</p:attrName>
                                        </p:attrNameLst>
                                      </p:cBhvr>
                                      <p:to>
                                        <p:strVal val="visible"/>
                                      </p:to>
                                    </p:set>
                                    <p:animEffect transition="in" filter="fade">
                                      <p:cBhvr>
                                        <p:cTn id="19" dur="1500"/>
                                        <p:tgtEl>
                                          <p:spTgt spid="5">
                                            <p:graphicEl>
                                              <a:dgm id="{27D3C3C1-D4CA-410A-867A-5808DBC3DD87}"/>
                                            </p:graphicEl>
                                          </p:spTgt>
                                        </p:tgtEl>
                                      </p:cBhvr>
                                    </p:animEffect>
                                    <p:anim calcmode="lin" valueType="num">
                                      <p:cBhvr>
                                        <p:cTn id="20" dur="1500" fill="hold"/>
                                        <p:tgtEl>
                                          <p:spTgt spid="5">
                                            <p:graphicEl>
                                              <a:dgm id="{27D3C3C1-D4CA-410A-867A-5808DBC3DD87}"/>
                                            </p:graphicEl>
                                          </p:spTgt>
                                        </p:tgtEl>
                                        <p:attrNameLst>
                                          <p:attrName>ppt_x</p:attrName>
                                        </p:attrNameLst>
                                      </p:cBhvr>
                                      <p:tavLst>
                                        <p:tav tm="0">
                                          <p:val>
                                            <p:strVal val="#ppt_x"/>
                                          </p:val>
                                        </p:tav>
                                        <p:tav tm="100000">
                                          <p:val>
                                            <p:strVal val="#ppt_x"/>
                                          </p:val>
                                        </p:tav>
                                      </p:tavLst>
                                    </p:anim>
                                    <p:anim calcmode="lin" valueType="num">
                                      <p:cBhvr>
                                        <p:cTn id="21" dur="1500" fill="hold"/>
                                        <p:tgtEl>
                                          <p:spTgt spid="5">
                                            <p:graphicEl>
                                              <a:dgm id="{27D3C3C1-D4CA-410A-867A-5808DBC3DD87}"/>
                                            </p:graphicEl>
                                          </p:spTgt>
                                        </p:tgtEl>
                                        <p:attrNameLst>
                                          <p:attrName>ppt_y</p:attrName>
                                        </p:attrNameLst>
                                      </p:cBhvr>
                                      <p:tavLst>
                                        <p:tav tm="0">
                                          <p:val>
                                            <p:strVal val="#ppt_y+.1"/>
                                          </p:val>
                                        </p:tav>
                                        <p:tav tm="100000">
                                          <p:val>
                                            <p:strVal val="#ppt_y"/>
                                          </p:val>
                                        </p:tav>
                                      </p:tavLst>
                                    </p:anim>
                                  </p:childTnLst>
                                </p:cTn>
                              </p:par>
                            </p:childTnLst>
                          </p:cTn>
                        </p:par>
                        <p:par>
                          <p:cTn id="22" fill="hold">
                            <p:stCondLst>
                              <p:cond delay="4500"/>
                            </p:stCondLst>
                            <p:childTnLst>
                              <p:par>
                                <p:cTn id="23" presetID="42" presetClass="entr" presetSubtype="0" fill="hold" grpId="0" nodeType="afterEffect">
                                  <p:stCondLst>
                                    <p:cond delay="0"/>
                                  </p:stCondLst>
                                  <p:childTnLst>
                                    <p:set>
                                      <p:cBhvr>
                                        <p:cTn id="24" dur="1" fill="hold">
                                          <p:stCondLst>
                                            <p:cond delay="0"/>
                                          </p:stCondLst>
                                        </p:cTn>
                                        <p:tgtEl>
                                          <p:spTgt spid="5">
                                            <p:graphicEl>
                                              <a:dgm id="{75E368A9-DAAB-431E-BC6C-9C5A73A0FA4B}"/>
                                            </p:graphicEl>
                                          </p:spTgt>
                                        </p:tgtEl>
                                        <p:attrNameLst>
                                          <p:attrName>style.visibility</p:attrName>
                                        </p:attrNameLst>
                                      </p:cBhvr>
                                      <p:to>
                                        <p:strVal val="visible"/>
                                      </p:to>
                                    </p:set>
                                    <p:animEffect transition="in" filter="fade">
                                      <p:cBhvr>
                                        <p:cTn id="25" dur="1500"/>
                                        <p:tgtEl>
                                          <p:spTgt spid="5">
                                            <p:graphicEl>
                                              <a:dgm id="{75E368A9-DAAB-431E-BC6C-9C5A73A0FA4B}"/>
                                            </p:graphicEl>
                                          </p:spTgt>
                                        </p:tgtEl>
                                      </p:cBhvr>
                                    </p:animEffect>
                                    <p:anim calcmode="lin" valueType="num">
                                      <p:cBhvr>
                                        <p:cTn id="26" dur="1500" fill="hold"/>
                                        <p:tgtEl>
                                          <p:spTgt spid="5">
                                            <p:graphicEl>
                                              <a:dgm id="{75E368A9-DAAB-431E-BC6C-9C5A73A0FA4B}"/>
                                            </p:graphicEl>
                                          </p:spTgt>
                                        </p:tgtEl>
                                        <p:attrNameLst>
                                          <p:attrName>ppt_x</p:attrName>
                                        </p:attrNameLst>
                                      </p:cBhvr>
                                      <p:tavLst>
                                        <p:tav tm="0">
                                          <p:val>
                                            <p:strVal val="#ppt_x"/>
                                          </p:val>
                                        </p:tav>
                                        <p:tav tm="100000">
                                          <p:val>
                                            <p:strVal val="#ppt_x"/>
                                          </p:val>
                                        </p:tav>
                                      </p:tavLst>
                                    </p:anim>
                                    <p:anim calcmode="lin" valueType="num">
                                      <p:cBhvr>
                                        <p:cTn id="27" dur="1500" fill="hold"/>
                                        <p:tgtEl>
                                          <p:spTgt spid="5">
                                            <p:graphicEl>
                                              <a:dgm id="{75E368A9-DAAB-431E-BC6C-9C5A73A0FA4B}"/>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uiExpand="1">
        <p:bldSub>
          <a:bldDgm bld="one"/>
        </p:bldSub>
      </p:bldGraphic>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2262366-7988-4281-8FFC-0D25BC49B5A4}"/>
              </a:ext>
            </a:extLst>
          </p:cNvPr>
          <p:cNvSpPr>
            <a:spLocks noGrp="1"/>
          </p:cNvSpPr>
          <p:nvPr>
            <p:ph type="title"/>
          </p:nvPr>
        </p:nvSpPr>
        <p:spPr/>
        <p:txBody>
          <a:bodyPr/>
          <a:lstStyle/>
          <a:p>
            <a:r>
              <a:rPr lang="nl-BE" dirty="0"/>
              <a:t>ICT-beleid</a:t>
            </a:r>
          </a:p>
        </p:txBody>
      </p:sp>
      <p:graphicFrame>
        <p:nvGraphicFramePr>
          <p:cNvPr id="5" name="Tijdelijke aanduiding voor inhoud 4">
            <a:extLst>
              <a:ext uri="{FF2B5EF4-FFF2-40B4-BE49-F238E27FC236}">
                <a16:creationId xmlns:a16="http://schemas.microsoft.com/office/drawing/2014/main" id="{2F76D85B-C220-448D-A634-8264152A38CC}"/>
              </a:ext>
            </a:extLst>
          </p:cNvPr>
          <p:cNvGraphicFramePr>
            <a:graphicFrameLocks noGrp="1"/>
          </p:cNvGraphicFramePr>
          <p:nvPr>
            <p:ph idx="1"/>
            <p:extLst>
              <p:ext uri="{D42A27DB-BD31-4B8C-83A1-F6EECF244321}">
                <p14:modId xmlns:p14="http://schemas.microsoft.com/office/powerpoint/2010/main" val="862890994"/>
              </p:ext>
            </p:extLst>
          </p:nvPr>
        </p:nvGraphicFramePr>
        <p:xfrm>
          <a:off x="5118100" y="803275"/>
          <a:ext cx="6281738" cy="52482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ijdelijke aanduiding voor voettekst 2">
            <a:extLst>
              <a:ext uri="{FF2B5EF4-FFF2-40B4-BE49-F238E27FC236}">
                <a16:creationId xmlns:a16="http://schemas.microsoft.com/office/drawing/2014/main" id="{06A53B9D-3EA9-D642-ABEE-7B64D73AC848}"/>
              </a:ext>
            </a:extLst>
          </p:cNvPr>
          <p:cNvSpPr>
            <a:spLocks noGrp="1"/>
          </p:cNvSpPr>
          <p:nvPr>
            <p:ph type="ftr" sz="quarter" idx="11"/>
          </p:nvPr>
        </p:nvSpPr>
        <p:spPr/>
        <p:txBody>
          <a:bodyPr/>
          <a:lstStyle/>
          <a:p>
            <a:r>
              <a:rPr lang="nl-NL"/>
              <a:t>ICT-beleid Bertien Boon</a:t>
            </a:r>
          </a:p>
        </p:txBody>
      </p:sp>
      <p:sp>
        <p:nvSpPr>
          <p:cNvPr id="4" name="Tijdelijke aanduiding voor dianummer 3">
            <a:extLst>
              <a:ext uri="{FF2B5EF4-FFF2-40B4-BE49-F238E27FC236}">
                <a16:creationId xmlns:a16="http://schemas.microsoft.com/office/drawing/2014/main" id="{57445E50-273A-6C48-9EB8-40F11CBF7AB8}"/>
              </a:ext>
            </a:extLst>
          </p:cNvPr>
          <p:cNvSpPr>
            <a:spLocks noGrp="1"/>
          </p:cNvSpPr>
          <p:nvPr>
            <p:ph type="sldNum" sz="quarter" idx="12"/>
          </p:nvPr>
        </p:nvSpPr>
        <p:spPr/>
        <p:txBody>
          <a:bodyPr/>
          <a:lstStyle/>
          <a:p>
            <a:fld id="{61E07FD2-3FAC-C04D-983B-C604FF866A8D}" type="slidenum">
              <a:rPr lang="nl-NL" smtClean="0"/>
              <a:t>17</a:t>
            </a:fld>
            <a:endParaRPr lang="nl-NL"/>
          </a:p>
        </p:txBody>
      </p:sp>
    </p:spTree>
    <p:extLst>
      <p:ext uri="{BB962C8B-B14F-4D97-AF65-F5344CB8AC3E}">
        <p14:creationId xmlns:p14="http://schemas.microsoft.com/office/powerpoint/2010/main" val="257438681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graphicEl>
                                              <a:dgm id="{00FE07ED-94A7-46AD-B136-5BE9F934C117}"/>
                                            </p:graphicEl>
                                          </p:spTgt>
                                        </p:tgtEl>
                                        <p:attrNameLst>
                                          <p:attrName>style.visibility</p:attrName>
                                        </p:attrNameLst>
                                      </p:cBhvr>
                                      <p:to>
                                        <p:strVal val="visible"/>
                                      </p:to>
                                    </p:set>
                                    <p:animEffect transition="in" filter="fade">
                                      <p:cBhvr>
                                        <p:cTn id="7" dur="1500"/>
                                        <p:tgtEl>
                                          <p:spTgt spid="5">
                                            <p:graphicEl>
                                              <a:dgm id="{00FE07ED-94A7-46AD-B136-5BE9F934C117}"/>
                                            </p:graphicEl>
                                          </p:spTgt>
                                        </p:tgtEl>
                                      </p:cBhvr>
                                    </p:animEffect>
                                    <p:anim calcmode="lin" valueType="num">
                                      <p:cBhvr>
                                        <p:cTn id="8" dur="1500" fill="hold"/>
                                        <p:tgtEl>
                                          <p:spTgt spid="5">
                                            <p:graphicEl>
                                              <a:dgm id="{00FE07ED-94A7-46AD-B136-5BE9F934C117}"/>
                                            </p:graphicEl>
                                          </p:spTgt>
                                        </p:tgtEl>
                                        <p:attrNameLst>
                                          <p:attrName>ppt_x</p:attrName>
                                        </p:attrNameLst>
                                      </p:cBhvr>
                                      <p:tavLst>
                                        <p:tav tm="0">
                                          <p:val>
                                            <p:strVal val="#ppt_x"/>
                                          </p:val>
                                        </p:tav>
                                        <p:tav tm="100000">
                                          <p:val>
                                            <p:strVal val="#ppt_x"/>
                                          </p:val>
                                        </p:tav>
                                      </p:tavLst>
                                    </p:anim>
                                    <p:anim calcmode="lin" valueType="num">
                                      <p:cBhvr>
                                        <p:cTn id="9" dur="1500" fill="hold"/>
                                        <p:tgtEl>
                                          <p:spTgt spid="5">
                                            <p:graphicEl>
                                              <a:dgm id="{00FE07ED-94A7-46AD-B136-5BE9F934C117}"/>
                                            </p:graphic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graphicEl>
                                              <a:dgm id="{1E408D11-1373-4934-8CB2-4662CD42AEBA}"/>
                                            </p:graphicEl>
                                          </p:spTgt>
                                        </p:tgtEl>
                                        <p:attrNameLst>
                                          <p:attrName>style.visibility</p:attrName>
                                        </p:attrNameLst>
                                      </p:cBhvr>
                                      <p:to>
                                        <p:strVal val="visible"/>
                                      </p:to>
                                    </p:set>
                                    <p:animEffect transition="in" filter="fade">
                                      <p:cBhvr>
                                        <p:cTn id="14" dur="1500"/>
                                        <p:tgtEl>
                                          <p:spTgt spid="5">
                                            <p:graphicEl>
                                              <a:dgm id="{1E408D11-1373-4934-8CB2-4662CD42AEBA}"/>
                                            </p:graphicEl>
                                          </p:spTgt>
                                        </p:tgtEl>
                                      </p:cBhvr>
                                    </p:animEffect>
                                    <p:anim calcmode="lin" valueType="num">
                                      <p:cBhvr>
                                        <p:cTn id="15" dur="1500" fill="hold"/>
                                        <p:tgtEl>
                                          <p:spTgt spid="5">
                                            <p:graphicEl>
                                              <a:dgm id="{1E408D11-1373-4934-8CB2-4662CD42AEBA}"/>
                                            </p:graphicEl>
                                          </p:spTgt>
                                        </p:tgtEl>
                                        <p:attrNameLst>
                                          <p:attrName>ppt_x</p:attrName>
                                        </p:attrNameLst>
                                      </p:cBhvr>
                                      <p:tavLst>
                                        <p:tav tm="0">
                                          <p:val>
                                            <p:strVal val="#ppt_x"/>
                                          </p:val>
                                        </p:tav>
                                        <p:tav tm="100000">
                                          <p:val>
                                            <p:strVal val="#ppt_x"/>
                                          </p:val>
                                        </p:tav>
                                      </p:tavLst>
                                    </p:anim>
                                    <p:anim calcmode="lin" valueType="num">
                                      <p:cBhvr>
                                        <p:cTn id="16" dur="1500" fill="hold"/>
                                        <p:tgtEl>
                                          <p:spTgt spid="5">
                                            <p:graphicEl>
                                              <a:dgm id="{1E408D11-1373-4934-8CB2-4662CD42AEBA}"/>
                                            </p:graphic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
                                            <p:graphicEl>
                                              <a:dgm id="{27D3C3C1-D4CA-410A-867A-5808DBC3DD87}"/>
                                            </p:graphicEl>
                                          </p:spTgt>
                                        </p:tgtEl>
                                        <p:attrNameLst>
                                          <p:attrName>style.visibility</p:attrName>
                                        </p:attrNameLst>
                                      </p:cBhvr>
                                      <p:to>
                                        <p:strVal val="visible"/>
                                      </p:to>
                                    </p:set>
                                    <p:animEffect transition="in" filter="fade">
                                      <p:cBhvr>
                                        <p:cTn id="21" dur="1500"/>
                                        <p:tgtEl>
                                          <p:spTgt spid="5">
                                            <p:graphicEl>
                                              <a:dgm id="{27D3C3C1-D4CA-410A-867A-5808DBC3DD87}"/>
                                            </p:graphicEl>
                                          </p:spTgt>
                                        </p:tgtEl>
                                      </p:cBhvr>
                                    </p:animEffect>
                                    <p:anim calcmode="lin" valueType="num">
                                      <p:cBhvr>
                                        <p:cTn id="22" dur="1500" fill="hold"/>
                                        <p:tgtEl>
                                          <p:spTgt spid="5">
                                            <p:graphicEl>
                                              <a:dgm id="{27D3C3C1-D4CA-410A-867A-5808DBC3DD87}"/>
                                            </p:graphicEl>
                                          </p:spTgt>
                                        </p:tgtEl>
                                        <p:attrNameLst>
                                          <p:attrName>ppt_x</p:attrName>
                                        </p:attrNameLst>
                                      </p:cBhvr>
                                      <p:tavLst>
                                        <p:tav tm="0">
                                          <p:val>
                                            <p:strVal val="#ppt_x"/>
                                          </p:val>
                                        </p:tav>
                                        <p:tav tm="100000">
                                          <p:val>
                                            <p:strVal val="#ppt_x"/>
                                          </p:val>
                                        </p:tav>
                                      </p:tavLst>
                                    </p:anim>
                                    <p:anim calcmode="lin" valueType="num">
                                      <p:cBhvr>
                                        <p:cTn id="23" dur="1500" fill="hold"/>
                                        <p:tgtEl>
                                          <p:spTgt spid="5">
                                            <p:graphicEl>
                                              <a:dgm id="{27D3C3C1-D4CA-410A-867A-5808DBC3DD87}"/>
                                            </p:graphic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5">
                                            <p:graphicEl>
                                              <a:dgm id="{75E368A9-DAAB-431E-BC6C-9C5A73A0FA4B}"/>
                                            </p:graphicEl>
                                          </p:spTgt>
                                        </p:tgtEl>
                                        <p:attrNameLst>
                                          <p:attrName>style.visibility</p:attrName>
                                        </p:attrNameLst>
                                      </p:cBhvr>
                                      <p:to>
                                        <p:strVal val="visible"/>
                                      </p:to>
                                    </p:set>
                                    <p:animEffect transition="in" filter="fade">
                                      <p:cBhvr>
                                        <p:cTn id="28" dur="1500"/>
                                        <p:tgtEl>
                                          <p:spTgt spid="5">
                                            <p:graphicEl>
                                              <a:dgm id="{75E368A9-DAAB-431E-BC6C-9C5A73A0FA4B}"/>
                                            </p:graphicEl>
                                          </p:spTgt>
                                        </p:tgtEl>
                                      </p:cBhvr>
                                    </p:animEffect>
                                    <p:anim calcmode="lin" valueType="num">
                                      <p:cBhvr>
                                        <p:cTn id="29" dur="1500" fill="hold"/>
                                        <p:tgtEl>
                                          <p:spTgt spid="5">
                                            <p:graphicEl>
                                              <a:dgm id="{75E368A9-DAAB-431E-BC6C-9C5A73A0FA4B}"/>
                                            </p:graphicEl>
                                          </p:spTgt>
                                        </p:tgtEl>
                                        <p:attrNameLst>
                                          <p:attrName>ppt_x</p:attrName>
                                        </p:attrNameLst>
                                      </p:cBhvr>
                                      <p:tavLst>
                                        <p:tav tm="0">
                                          <p:val>
                                            <p:strVal val="#ppt_x"/>
                                          </p:val>
                                        </p:tav>
                                        <p:tav tm="100000">
                                          <p:val>
                                            <p:strVal val="#ppt_x"/>
                                          </p:val>
                                        </p:tav>
                                      </p:tavLst>
                                    </p:anim>
                                    <p:anim calcmode="lin" valueType="num">
                                      <p:cBhvr>
                                        <p:cTn id="30" dur="1500" fill="hold"/>
                                        <p:tgtEl>
                                          <p:spTgt spid="5">
                                            <p:graphicEl>
                                              <a:dgm id="{75E368A9-DAAB-431E-BC6C-9C5A73A0FA4B}"/>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uiExpand="1">
        <p:bldSub>
          <a:bldDgm bld="one"/>
        </p:bldSub>
      </p:bldGraphic>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6815C548-7118-485C-9F94-632AA13D3D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9CD7F906-9BCC-447D-B901-20F63333D1C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0"/>
            <a:ext cx="12584114" cy="6853238"/>
            <a:chOff x="-417513" y="0"/>
            <a:chExt cx="12584114" cy="6853238"/>
          </a:xfrm>
        </p:grpSpPr>
        <p:sp>
          <p:nvSpPr>
            <p:cNvPr id="14" name="Freeform 5">
              <a:extLst>
                <a:ext uri="{FF2B5EF4-FFF2-40B4-BE49-F238E27FC236}">
                  <a16:creationId xmlns:a16="http://schemas.microsoft.com/office/drawing/2014/main" id="{68E5C8D8-ED34-4A4C-92C6-1C387297AB7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306513" y="0"/>
              <a:ext cx="3862388" cy="6843713"/>
            </a:xfrm>
            <a:custGeom>
              <a:avLst/>
              <a:gdLst>
                <a:gd name="T0" fmla="*/ 813 w 813"/>
                <a:gd name="T1" fmla="*/ 0 h 1440"/>
                <a:gd name="T2" fmla="*/ 435 w 813"/>
                <a:gd name="T3" fmla="*/ 1440 h 1440"/>
              </a:gdLst>
              <a:ahLst/>
              <a:cxnLst>
                <a:cxn ang="0">
                  <a:pos x="T0" y="T1"/>
                </a:cxn>
                <a:cxn ang="0">
                  <a:pos x="T2" y="T3"/>
                </a:cxn>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 name="Freeform 6">
              <a:extLst>
                <a:ext uri="{FF2B5EF4-FFF2-40B4-BE49-F238E27FC236}">
                  <a16:creationId xmlns:a16="http://schemas.microsoft.com/office/drawing/2014/main" id="{072FF48C-81B2-4637-8E97-B8C3E33D78A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26725" y="9525"/>
              <a:ext cx="1539875" cy="555625"/>
            </a:xfrm>
            <a:custGeom>
              <a:avLst/>
              <a:gdLst>
                <a:gd name="T0" fmla="*/ 324 w 324"/>
                <a:gd name="T1" fmla="*/ 117 h 117"/>
                <a:gd name="T2" fmla="*/ 0 w 324"/>
                <a:gd name="T3" fmla="*/ 0 h 117"/>
              </a:gdLst>
              <a:ahLst/>
              <a:cxnLst>
                <a:cxn ang="0">
                  <a:pos x="T0" y="T1"/>
                </a:cxn>
                <a:cxn ang="0">
                  <a:pos x="T2" y="T3"/>
                </a:cxn>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Freeform 7">
              <a:extLst>
                <a:ext uri="{FF2B5EF4-FFF2-40B4-BE49-F238E27FC236}">
                  <a16:creationId xmlns:a16="http://schemas.microsoft.com/office/drawing/2014/main" id="{EB5E5BD8-66D5-43B5-82B8-10BDA1D8358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247313" y="5013325"/>
              <a:ext cx="1919288" cy="1830388"/>
            </a:xfrm>
            <a:custGeom>
              <a:avLst/>
              <a:gdLst>
                <a:gd name="T0" fmla="*/ 0 w 404"/>
                <a:gd name="T1" fmla="*/ 385 h 385"/>
                <a:gd name="T2" fmla="*/ 404 w 404"/>
                <a:gd name="T3" fmla="*/ 0 h 385"/>
              </a:gdLst>
              <a:ahLst/>
              <a:cxnLst>
                <a:cxn ang="0">
                  <a:pos x="T0" y="T1"/>
                </a:cxn>
                <a:cxn ang="0">
                  <a:pos x="T2" y="T3"/>
                </a:cxn>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 name="Freeform 8">
              <a:extLst>
                <a:ext uri="{FF2B5EF4-FFF2-40B4-BE49-F238E27FC236}">
                  <a16:creationId xmlns:a16="http://schemas.microsoft.com/office/drawing/2014/main" id="{9FD01F9F-9A03-4A89-8BCE-20A888F661F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0775" y="0"/>
              <a:ext cx="3676650" cy="6843713"/>
            </a:xfrm>
            <a:custGeom>
              <a:avLst/>
              <a:gdLst>
                <a:gd name="T0" fmla="*/ 774 w 774"/>
                <a:gd name="T1" fmla="*/ 0 h 1440"/>
                <a:gd name="T2" fmla="*/ 411 w 774"/>
                <a:gd name="T3" fmla="*/ 1440 h 1440"/>
              </a:gdLst>
              <a:ahLst/>
              <a:cxnLst>
                <a:cxn ang="0">
                  <a:pos x="T0" y="T1"/>
                </a:cxn>
                <a:cxn ang="0">
                  <a:pos x="T2" y="T3"/>
                </a:cxn>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 name="Freeform 9">
              <a:extLst>
                <a:ext uri="{FF2B5EF4-FFF2-40B4-BE49-F238E27FC236}">
                  <a16:creationId xmlns:a16="http://schemas.microsoft.com/office/drawing/2014/main" id="{508EB1BF-1491-4E65-9C35-008934D5723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02988" y="9525"/>
              <a:ext cx="963613" cy="366713"/>
            </a:xfrm>
            <a:custGeom>
              <a:avLst/>
              <a:gdLst>
                <a:gd name="T0" fmla="*/ 203 w 203"/>
                <a:gd name="T1" fmla="*/ 77 h 77"/>
                <a:gd name="T2" fmla="*/ 0 w 203"/>
                <a:gd name="T3" fmla="*/ 0 h 77"/>
              </a:gdLst>
              <a:ahLst/>
              <a:cxnLst>
                <a:cxn ang="0">
                  <a:pos x="T0" y="T1"/>
                </a:cxn>
                <a:cxn ang="0">
                  <a:pos x="T2" y="T3"/>
                </a:cxn>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Freeform 10">
              <a:extLst>
                <a:ext uri="{FF2B5EF4-FFF2-40B4-BE49-F238E27FC236}">
                  <a16:creationId xmlns:a16="http://schemas.microsoft.com/office/drawing/2014/main" id="{3C7E1841-BA80-466A-AA20-DB02F939A87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494963" y="5275263"/>
              <a:ext cx="1666875" cy="1577975"/>
            </a:xfrm>
            <a:custGeom>
              <a:avLst/>
              <a:gdLst>
                <a:gd name="T0" fmla="*/ 0 w 351"/>
                <a:gd name="T1" fmla="*/ 332 h 332"/>
                <a:gd name="T2" fmla="*/ 351 w 351"/>
                <a:gd name="T3" fmla="*/ 0 h 332"/>
              </a:gdLst>
              <a:ahLst/>
              <a:cxnLst>
                <a:cxn ang="0">
                  <a:pos x="T0" y="T1"/>
                </a:cxn>
                <a:cxn ang="0">
                  <a:pos x="T2" y="T3"/>
                </a:cxn>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 name="Freeform 11">
              <a:extLst>
                <a:ext uri="{FF2B5EF4-FFF2-40B4-BE49-F238E27FC236}">
                  <a16:creationId xmlns:a16="http://schemas.microsoft.com/office/drawing/2014/main" id="{2806A9BD-9B6D-4D87-AE1F-6AF1EA95B97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1713" y="0"/>
              <a:ext cx="3621088" cy="6843713"/>
            </a:xfrm>
            <a:custGeom>
              <a:avLst/>
              <a:gdLst>
                <a:gd name="T0" fmla="*/ 762 w 762"/>
                <a:gd name="T1" fmla="*/ 0 h 1440"/>
                <a:gd name="T2" fmla="*/ 403 w 762"/>
                <a:gd name="T3" fmla="*/ 1440 h 1440"/>
              </a:gdLst>
              <a:ahLst/>
              <a:cxnLst>
                <a:cxn ang="0">
                  <a:pos x="T0" y="T1"/>
                </a:cxn>
                <a:cxn ang="0">
                  <a:pos x="T2" y="T3"/>
                </a:cxn>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 name="Freeform 12">
              <a:extLst>
                <a:ext uri="{FF2B5EF4-FFF2-40B4-BE49-F238E27FC236}">
                  <a16:creationId xmlns:a16="http://schemas.microsoft.com/office/drawing/2014/main" id="{C8D7BB10-F13B-4F61-895E-20F15676E60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501438" y="9525"/>
              <a:ext cx="665163" cy="257175"/>
            </a:xfrm>
            <a:custGeom>
              <a:avLst/>
              <a:gdLst>
                <a:gd name="T0" fmla="*/ 140 w 140"/>
                <a:gd name="T1" fmla="*/ 54 h 54"/>
                <a:gd name="T2" fmla="*/ 0 w 140"/>
                <a:gd name="T3" fmla="*/ 0 h 54"/>
              </a:gdLst>
              <a:ahLst/>
              <a:cxnLst>
                <a:cxn ang="0">
                  <a:pos x="T0" y="T1"/>
                </a:cxn>
                <a:cxn ang="0">
                  <a:pos x="T2" y="T3"/>
                </a:cxn>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 name="Freeform 13">
              <a:extLst>
                <a:ext uri="{FF2B5EF4-FFF2-40B4-BE49-F238E27FC236}">
                  <a16:creationId xmlns:a16="http://schemas.microsoft.com/office/drawing/2014/main" id="{2AEAC03C-03A6-4619-A1F4-2C2AB1038FB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41013" y="5408613"/>
              <a:ext cx="1525588" cy="1435100"/>
            </a:xfrm>
            <a:custGeom>
              <a:avLst/>
              <a:gdLst>
                <a:gd name="T0" fmla="*/ 0 w 321"/>
                <a:gd name="T1" fmla="*/ 302 h 302"/>
                <a:gd name="T2" fmla="*/ 321 w 321"/>
                <a:gd name="T3" fmla="*/ 0 h 302"/>
              </a:gdLst>
              <a:ahLst/>
              <a:cxnLst>
                <a:cxn ang="0">
                  <a:pos x="T0" y="T1"/>
                </a:cxn>
                <a:cxn ang="0">
                  <a:pos x="T2" y="T3"/>
                </a:cxn>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 name="Freeform 14">
              <a:extLst>
                <a:ext uri="{FF2B5EF4-FFF2-40B4-BE49-F238E27FC236}">
                  <a16:creationId xmlns:a16="http://schemas.microsoft.com/office/drawing/2014/main" id="{1F12D195-3755-4A5F-80D0-F2610E00CCA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1713" y="0"/>
              <a:ext cx="3244850" cy="6843713"/>
            </a:xfrm>
            <a:custGeom>
              <a:avLst/>
              <a:gdLst>
                <a:gd name="T0" fmla="*/ 683 w 683"/>
                <a:gd name="T1" fmla="*/ 0 h 1440"/>
                <a:gd name="T2" fmla="*/ 355 w 683"/>
                <a:gd name="T3" fmla="*/ 1440 h 1440"/>
              </a:gdLst>
              <a:ahLst/>
              <a:cxnLst>
                <a:cxn ang="0">
                  <a:pos x="T0" y="T1"/>
                </a:cxn>
                <a:cxn ang="0">
                  <a:pos x="T2" y="T3"/>
                </a:cxn>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 name="Freeform 15">
              <a:extLst>
                <a:ext uri="{FF2B5EF4-FFF2-40B4-BE49-F238E27FC236}">
                  <a16:creationId xmlns:a16="http://schemas.microsoft.com/office/drawing/2014/main" id="{9DF8AF1B-9850-45E0-91D7-7C144736C8E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802938" y="5518150"/>
              <a:ext cx="1363663" cy="1325563"/>
            </a:xfrm>
            <a:custGeom>
              <a:avLst/>
              <a:gdLst>
                <a:gd name="T0" fmla="*/ 0 w 287"/>
                <a:gd name="T1" fmla="*/ 279 h 279"/>
                <a:gd name="T2" fmla="*/ 287 w 287"/>
                <a:gd name="T3" fmla="*/ 0 h 279"/>
              </a:gdLst>
              <a:ahLst/>
              <a:cxnLst>
                <a:cxn ang="0">
                  <a:pos x="T0" y="T1"/>
                </a:cxn>
                <a:cxn ang="0">
                  <a:pos x="T2" y="T3"/>
                </a:cxn>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 name="Freeform 16">
              <a:extLst>
                <a:ext uri="{FF2B5EF4-FFF2-40B4-BE49-F238E27FC236}">
                  <a16:creationId xmlns:a16="http://schemas.microsoft.com/office/drawing/2014/main" id="{9A69AB78-1FF4-4FD6-99AB-D37FDD06896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89000" y="0"/>
              <a:ext cx="3230563" cy="6843713"/>
            </a:xfrm>
            <a:custGeom>
              <a:avLst/>
              <a:gdLst>
                <a:gd name="T0" fmla="*/ 680 w 680"/>
                <a:gd name="T1" fmla="*/ 0 h 1440"/>
                <a:gd name="T2" fmla="*/ 337 w 680"/>
                <a:gd name="T3" fmla="*/ 1440 h 1440"/>
              </a:gdLst>
              <a:ahLst/>
              <a:cxnLst>
                <a:cxn ang="0">
                  <a:pos x="T0" y="T1"/>
                </a:cxn>
                <a:cxn ang="0">
                  <a:pos x="T2" y="T3"/>
                </a:cxn>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 name="Freeform 17">
              <a:extLst>
                <a:ext uri="{FF2B5EF4-FFF2-40B4-BE49-F238E27FC236}">
                  <a16:creationId xmlns:a16="http://schemas.microsoft.com/office/drawing/2014/main" id="{F4CD039C-77A9-4589-8AD7-53C445B4397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79150" y="5694363"/>
              <a:ext cx="1187450" cy="1149350"/>
            </a:xfrm>
            <a:custGeom>
              <a:avLst/>
              <a:gdLst>
                <a:gd name="T0" fmla="*/ 0 w 250"/>
                <a:gd name="T1" fmla="*/ 242 h 242"/>
                <a:gd name="T2" fmla="*/ 250 w 250"/>
                <a:gd name="T3" fmla="*/ 0 h 242"/>
              </a:gdLst>
              <a:ahLst/>
              <a:cxnLst>
                <a:cxn ang="0">
                  <a:pos x="T0" y="T1"/>
                </a:cxn>
                <a:cxn ang="0">
                  <a:pos x="T2" y="T3"/>
                </a:cxn>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7" name="Freeform 18">
              <a:extLst>
                <a:ext uri="{FF2B5EF4-FFF2-40B4-BE49-F238E27FC236}">
                  <a16:creationId xmlns:a16="http://schemas.microsoft.com/office/drawing/2014/main" id="{9BBE1729-AA67-4290-A6B6-76C54B73ACE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84188" y="0"/>
              <a:ext cx="3421063" cy="6843713"/>
            </a:xfrm>
            <a:custGeom>
              <a:avLst/>
              <a:gdLst>
                <a:gd name="T0" fmla="*/ 720 w 720"/>
                <a:gd name="T1" fmla="*/ 0 h 1440"/>
                <a:gd name="T2" fmla="*/ 362 w 720"/>
                <a:gd name="T3" fmla="*/ 1440 h 1440"/>
              </a:gdLst>
              <a:ahLst/>
              <a:cxnLst>
                <a:cxn ang="0">
                  <a:pos x="T0" y="T1"/>
                </a:cxn>
                <a:cxn ang="0">
                  <a:pos x="T2" y="T3"/>
                </a:cxn>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 name="Freeform 19">
              <a:extLst>
                <a:ext uri="{FF2B5EF4-FFF2-40B4-BE49-F238E27FC236}">
                  <a16:creationId xmlns:a16="http://schemas.microsoft.com/office/drawing/2014/main" id="{C7989282-C9A6-4905-9EE7-BAD79F9960A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87125" y="6049963"/>
              <a:ext cx="879475" cy="793750"/>
            </a:xfrm>
            <a:custGeom>
              <a:avLst/>
              <a:gdLst>
                <a:gd name="T0" fmla="*/ 0 w 185"/>
                <a:gd name="T1" fmla="*/ 167 h 167"/>
                <a:gd name="T2" fmla="*/ 185 w 185"/>
                <a:gd name="T3" fmla="*/ 0 h 167"/>
              </a:gdLst>
              <a:ahLst/>
              <a:cxnLst>
                <a:cxn ang="0">
                  <a:pos x="T0" y="T1"/>
                </a:cxn>
                <a:cxn ang="0">
                  <a:pos x="T2" y="T3"/>
                </a:cxn>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Freeform 20">
              <a:extLst>
                <a:ext uri="{FF2B5EF4-FFF2-40B4-BE49-F238E27FC236}">
                  <a16:creationId xmlns:a16="http://schemas.microsoft.com/office/drawing/2014/main" id="{EFFD14C3-BBFF-48F2-AB6C-C2EE0263F5F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98488" y="0"/>
              <a:ext cx="2717800" cy="6843713"/>
            </a:xfrm>
            <a:custGeom>
              <a:avLst/>
              <a:gdLst>
                <a:gd name="T0" fmla="*/ 572 w 572"/>
                <a:gd name="T1" fmla="*/ 0 h 1440"/>
                <a:gd name="T2" fmla="*/ 164 w 572"/>
                <a:gd name="T3" fmla="*/ 1440 h 1440"/>
              </a:gdLst>
              <a:ahLst/>
              <a:cxnLst>
                <a:cxn ang="0">
                  <a:pos x="T0" y="T1"/>
                </a:cxn>
                <a:cxn ang="0">
                  <a:pos x="T2" y="T3"/>
                </a:cxn>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 name="Freeform 21">
              <a:extLst>
                <a:ext uri="{FF2B5EF4-FFF2-40B4-BE49-F238E27FC236}">
                  <a16:creationId xmlns:a16="http://schemas.microsoft.com/office/drawing/2014/main" id="{35EF92FD-4E70-41BC-A2C3-E1927918823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61938" y="0"/>
              <a:ext cx="2944813" cy="6843713"/>
            </a:xfrm>
            <a:custGeom>
              <a:avLst/>
              <a:gdLst>
                <a:gd name="T0" fmla="*/ 620 w 620"/>
                <a:gd name="T1" fmla="*/ 0 h 1440"/>
                <a:gd name="T2" fmla="*/ 186 w 620"/>
                <a:gd name="T3" fmla="*/ 1440 h 1440"/>
              </a:gdLst>
              <a:ahLst/>
              <a:cxnLst>
                <a:cxn ang="0">
                  <a:pos x="T0" y="T1"/>
                </a:cxn>
                <a:cxn ang="0">
                  <a:pos x="T2" y="T3"/>
                </a:cxn>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 name="Freeform 22">
              <a:extLst>
                <a:ext uri="{FF2B5EF4-FFF2-40B4-BE49-F238E27FC236}">
                  <a16:creationId xmlns:a16="http://schemas.microsoft.com/office/drawing/2014/main" id="{13C9D14D-C1BC-47A4-810F-2B23782862F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17513" y="0"/>
              <a:ext cx="2403475" cy="6843713"/>
            </a:xfrm>
            <a:custGeom>
              <a:avLst/>
              <a:gdLst>
                <a:gd name="T0" fmla="*/ 506 w 506"/>
                <a:gd name="T1" fmla="*/ 0 h 1440"/>
                <a:gd name="T2" fmla="*/ 171 w 506"/>
                <a:gd name="T3" fmla="*/ 1440 h 1440"/>
              </a:gdLst>
              <a:ahLst/>
              <a:cxnLst>
                <a:cxn ang="0">
                  <a:pos x="T0" y="T1"/>
                </a:cxn>
                <a:cxn ang="0">
                  <a:pos x="T2" y="T3"/>
                </a:cxn>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 name="Freeform 23">
              <a:extLst>
                <a:ext uri="{FF2B5EF4-FFF2-40B4-BE49-F238E27FC236}">
                  <a16:creationId xmlns:a16="http://schemas.microsoft.com/office/drawing/2014/main" id="{7BB78E9D-8FB2-4188-AA76-B076EC91EC3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4288" y="9525"/>
              <a:ext cx="1771650" cy="3198813"/>
            </a:xfrm>
            <a:custGeom>
              <a:avLst/>
              <a:gdLst>
                <a:gd name="T0" fmla="*/ 373 w 373"/>
                <a:gd name="T1" fmla="*/ 0 h 673"/>
                <a:gd name="T2" fmla="*/ 0 w 373"/>
                <a:gd name="T3" fmla="*/ 673 h 673"/>
              </a:gdLst>
              <a:ahLst/>
              <a:cxnLst>
                <a:cxn ang="0">
                  <a:pos x="T0" y="T1"/>
                </a:cxn>
                <a:cxn ang="0">
                  <a:pos x="T2" y="T3"/>
                </a:cxn>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3" name="Freeform 24">
              <a:extLst>
                <a:ext uri="{FF2B5EF4-FFF2-40B4-BE49-F238E27FC236}">
                  <a16:creationId xmlns:a16="http://schemas.microsoft.com/office/drawing/2014/main" id="{086F636F-8908-4A84-9DE8-38A1D3B9BA0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763" y="6016625"/>
              <a:ext cx="214313" cy="827088"/>
            </a:xfrm>
            <a:custGeom>
              <a:avLst/>
              <a:gdLst>
                <a:gd name="T0" fmla="*/ 0 w 45"/>
                <a:gd name="T1" fmla="*/ 0 h 174"/>
                <a:gd name="T2" fmla="*/ 45 w 45"/>
                <a:gd name="T3" fmla="*/ 174 h 174"/>
              </a:gdLst>
              <a:ahLst/>
              <a:cxnLst>
                <a:cxn ang="0">
                  <a:pos x="T0" y="T1"/>
                </a:cxn>
                <a:cxn ang="0">
                  <a:pos x="T2" y="T3"/>
                </a:cxn>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4" name="Freeform 25">
              <a:extLst>
                <a:ext uri="{FF2B5EF4-FFF2-40B4-BE49-F238E27FC236}">
                  <a16:creationId xmlns:a16="http://schemas.microsoft.com/office/drawing/2014/main" id="{BCDAB8B2-1267-4ABD-A817-3078AEC2986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4288" y="0"/>
              <a:ext cx="1562100" cy="2228850"/>
            </a:xfrm>
            <a:custGeom>
              <a:avLst/>
              <a:gdLst>
                <a:gd name="T0" fmla="*/ 329 w 329"/>
                <a:gd name="T1" fmla="*/ 0 h 469"/>
                <a:gd name="T2" fmla="*/ 0 w 329"/>
                <a:gd name="T3" fmla="*/ 469 h 469"/>
              </a:gdLst>
              <a:ahLst/>
              <a:cxnLst>
                <a:cxn ang="0">
                  <a:pos x="T0" y="T1"/>
                </a:cxn>
                <a:cxn ang="0">
                  <a:pos x="T2" y="T3"/>
                </a:cxn>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36" name="Group 35">
            <a:extLst>
              <a:ext uri="{FF2B5EF4-FFF2-40B4-BE49-F238E27FC236}">
                <a16:creationId xmlns:a16="http://schemas.microsoft.com/office/drawing/2014/main" id="{905D9A16-BB91-4097-BD0B-3B994C03A52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04672" y="4281677"/>
            <a:ext cx="10579607" cy="1771275"/>
            <a:chOff x="804672" y="3893141"/>
            <a:chExt cx="10579607" cy="1771275"/>
          </a:xfrm>
          <a:solidFill>
            <a:schemeClr val="tx2"/>
          </a:solidFill>
        </p:grpSpPr>
        <p:sp>
          <p:nvSpPr>
            <p:cNvPr id="37" name="Isosceles Triangle 39">
              <a:extLst>
                <a:ext uri="{FF2B5EF4-FFF2-40B4-BE49-F238E27FC236}">
                  <a16:creationId xmlns:a16="http://schemas.microsoft.com/office/drawing/2014/main" id="{E4EAE09B-33C0-47CA-8856-8A266114D9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5892384" y="5313353"/>
              <a:ext cx="407233" cy="35106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4865A29A-C0EC-40AE-951A-1C7AFEFB04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4672" y="3893141"/>
              <a:ext cx="10579607" cy="142021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el 1"/>
          <p:cNvSpPr>
            <a:spLocks noGrp="1"/>
          </p:cNvSpPr>
          <p:nvPr>
            <p:ph type="title"/>
          </p:nvPr>
        </p:nvSpPr>
        <p:spPr>
          <a:xfrm>
            <a:off x="886968" y="4368773"/>
            <a:ext cx="10417231" cy="1250384"/>
          </a:xfrm>
        </p:spPr>
        <p:txBody>
          <a:bodyPr>
            <a:normAutofit/>
          </a:bodyPr>
          <a:lstStyle/>
          <a:p>
            <a:r>
              <a:rPr lang="nl-NL" dirty="0">
                <a:solidFill>
                  <a:schemeClr val="bg1"/>
                </a:solidFill>
              </a:rPr>
              <a:t>Analyse huidige situatie</a:t>
            </a:r>
          </a:p>
        </p:txBody>
      </p:sp>
      <p:graphicFrame>
        <p:nvGraphicFramePr>
          <p:cNvPr id="6" name="Tijdelijke aanduiding voor inhoud 3">
            <a:extLst>
              <a:ext uri="{FF2B5EF4-FFF2-40B4-BE49-F238E27FC236}">
                <a16:creationId xmlns:a16="http://schemas.microsoft.com/office/drawing/2014/main" id="{F66CEAFA-79A4-4427-8106-9AEE738F4D26}"/>
              </a:ext>
            </a:extLst>
          </p:cNvPr>
          <p:cNvGraphicFramePr>
            <a:graphicFrameLocks noGrp="1"/>
          </p:cNvGraphicFramePr>
          <p:nvPr>
            <p:ph idx="1"/>
            <p:extLst>
              <p:ext uri="{D42A27DB-BD31-4B8C-83A1-F6EECF244321}">
                <p14:modId xmlns:p14="http://schemas.microsoft.com/office/powerpoint/2010/main" val="2889850653"/>
              </p:ext>
            </p:extLst>
          </p:nvPr>
        </p:nvGraphicFramePr>
        <p:xfrm>
          <a:off x="804672" y="803186"/>
          <a:ext cx="10579607" cy="304377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ijdelijke aanduiding voor voettekst 2">
            <a:extLst>
              <a:ext uri="{FF2B5EF4-FFF2-40B4-BE49-F238E27FC236}">
                <a16:creationId xmlns:a16="http://schemas.microsoft.com/office/drawing/2014/main" id="{3B55007C-3A34-164D-B20A-E38E9AEA0487}"/>
              </a:ext>
            </a:extLst>
          </p:cNvPr>
          <p:cNvSpPr>
            <a:spLocks noGrp="1"/>
          </p:cNvSpPr>
          <p:nvPr>
            <p:ph type="ftr" sz="quarter" idx="11"/>
          </p:nvPr>
        </p:nvSpPr>
        <p:spPr/>
        <p:txBody>
          <a:bodyPr/>
          <a:lstStyle/>
          <a:p>
            <a:r>
              <a:rPr lang="nl-NL"/>
              <a:t>ICT-beleid Bertien Boon</a:t>
            </a:r>
          </a:p>
        </p:txBody>
      </p:sp>
      <p:sp>
        <p:nvSpPr>
          <p:cNvPr id="4" name="Tijdelijke aanduiding voor dianummer 3">
            <a:extLst>
              <a:ext uri="{FF2B5EF4-FFF2-40B4-BE49-F238E27FC236}">
                <a16:creationId xmlns:a16="http://schemas.microsoft.com/office/drawing/2014/main" id="{9B3F6056-142D-AB48-9629-C842B6980FD6}"/>
              </a:ext>
            </a:extLst>
          </p:cNvPr>
          <p:cNvSpPr>
            <a:spLocks noGrp="1"/>
          </p:cNvSpPr>
          <p:nvPr>
            <p:ph type="sldNum" sz="quarter" idx="12"/>
          </p:nvPr>
        </p:nvSpPr>
        <p:spPr/>
        <p:txBody>
          <a:bodyPr/>
          <a:lstStyle/>
          <a:p>
            <a:fld id="{61E07FD2-3FAC-C04D-983B-C604FF866A8D}" type="slidenum">
              <a:rPr lang="nl-NL" smtClean="0"/>
              <a:t>18</a:t>
            </a:fld>
            <a:endParaRPr lang="nl-NL"/>
          </a:p>
        </p:txBody>
      </p:sp>
    </p:spTree>
    <p:extLst>
      <p:ext uri="{BB962C8B-B14F-4D97-AF65-F5344CB8AC3E}">
        <p14:creationId xmlns:p14="http://schemas.microsoft.com/office/powerpoint/2010/main" val="3923382126"/>
      </p:ext>
    </p:extLst>
  </p:cSld>
  <p:clrMapOvr>
    <a:masterClrMapping/>
  </p:clrMapOvr>
  <p:transition spd="slow">
    <p:fade/>
  </p:transition>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5B5504F5-A44D-4727-B62D-D306EE4C0C9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0"/>
            <a:ext cx="12584114" cy="6853238"/>
            <a:chOff x="-417513" y="0"/>
            <a:chExt cx="12584114" cy="6853238"/>
          </a:xfrm>
        </p:grpSpPr>
        <p:sp>
          <p:nvSpPr>
            <p:cNvPr id="11" name="Freeform 5">
              <a:extLst>
                <a:ext uri="{FF2B5EF4-FFF2-40B4-BE49-F238E27FC236}">
                  <a16:creationId xmlns:a16="http://schemas.microsoft.com/office/drawing/2014/main" id="{42E83A18-C907-44D5-83DF-CFB1812545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2" name="Freeform 6">
              <a:extLst>
                <a:ext uri="{FF2B5EF4-FFF2-40B4-BE49-F238E27FC236}">
                  <a16:creationId xmlns:a16="http://schemas.microsoft.com/office/drawing/2014/main" id="{E845C857-E334-431F-9264-4BEF012286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3" name="Freeform 7">
              <a:extLst>
                <a:ext uri="{FF2B5EF4-FFF2-40B4-BE49-F238E27FC236}">
                  <a16:creationId xmlns:a16="http://schemas.microsoft.com/office/drawing/2014/main" id="{426C9BD9-ECC0-4C60-87C1-D07F8F075A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4" name="Freeform 8">
              <a:extLst>
                <a:ext uri="{FF2B5EF4-FFF2-40B4-BE49-F238E27FC236}">
                  <a16:creationId xmlns:a16="http://schemas.microsoft.com/office/drawing/2014/main" id="{7FBDFA8E-61C4-4F76-819E-308A16DEE2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5" name="Freeform 9">
              <a:extLst>
                <a:ext uri="{FF2B5EF4-FFF2-40B4-BE49-F238E27FC236}">
                  <a16:creationId xmlns:a16="http://schemas.microsoft.com/office/drawing/2014/main" id="{761F1C21-70B1-4D4E-831C-75DB8E7EA9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6" name="Freeform 10">
              <a:extLst>
                <a:ext uri="{FF2B5EF4-FFF2-40B4-BE49-F238E27FC236}">
                  <a16:creationId xmlns:a16="http://schemas.microsoft.com/office/drawing/2014/main" id="{FD6B914E-6122-42BE-91C5-72FA400D02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7" name="Freeform 11">
              <a:extLst>
                <a:ext uri="{FF2B5EF4-FFF2-40B4-BE49-F238E27FC236}">
                  <a16:creationId xmlns:a16="http://schemas.microsoft.com/office/drawing/2014/main" id="{25950DE0-F9E4-4487-93B8-F6FDB00B24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8" name="Freeform 12">
              <a:extLst>
                <a:ext uri="{FF2B5EF4-FFF2-40B4-BE49-F238E27FC236}">
                  <a16:creationId xmlns:a16="http://schemas.microsoft.com/office/drawing/2014/main" id="{319D2307-45E1-4592-8192-9C9102D4EA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9" name="Freeform 13">
              <a:extLst>
                <a:ext uri="{FF2B5EF4-FFF2-40B4-BE49-F238E27FC236}">
                  <a16:creationId xmlns:a16="http://schemas.microsoft.com/office/drawing/2014/main" id="{1A93A333-9537-4DEC-A527-7733E10968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0" name="Freeform 14">
              <a:extLst>
                <a:ext uri="{FF2B5EF4-FFF2-40B4-BE49-F238E27FC236}">
                  <a16:creationId xmlns:a16="http://schemas.microsoft.com/office/drawing/2014/main" id="{76DEF779-F072-40FD-A3BF-84E3B8C6D1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1" name="Freeform 15">
              <a:extLst>
                <a:ext uri="{FF2B5EF4-FFF2-40B4-BE49-F238E27FC236}">
                  <a16:creationId xmlns:a16="http://schemas.microsoft.com/office/drawing/2014/main" id="{6861570E-EBF4-48B8-AB90-2A40B52287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2" name="Freeform 16">
              <a:extLst>
                <a:ext uri="{FF2B5EF4-FFF2-40B4-BE49-F238E27FC236}">
                  <a16:creationId xmlns:a16="http://schemas.microsoft.com/office/drawing/2014/main" id="{68EF8EC2-E3C0-4C22-B1B8-6E30AC2445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3" name="Freeform 17">
              <a:extLst>
                <a:ext uri="{FF2B5EF4-FFF2-40B4-BE49-F238E27FC236}">
                  <a16:creationId xmlns:a16="http://schemas.microsoft.com/office/drawing/2014/main" id="{AC3BE00B-705F-42C6-94CE-E89B1FA4EE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4" name="Freeform 18">
              <a:extLst>
                <a:ext uri="{FF2B5EF4-FFF2-40B4-BE49-F238E27FC236}">
                  <a16:creationId xmlns:a16="http://schemas.microsoft.com/office/drawing/2014/main" id="{F23249F0-6642-4CDD-B89B-7EC0C254A7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5" name="Freeform 19">
              <a:extLst>
                <a:ext uri="{FF2B5EF4-FFF2-40B4-BE49-F238E27FC236}">
                  <a16:creationId xmlns:a16="http://schemas.microsoft.com/office/drawing/2014/main" id="{9E5173CD-2C19-40D0-B444-CF38FF2207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6" name="Freeform 20">
              <a:extLst>
                <a:ext uri="{FF2B5EF4-FFF2-40B4-BE49-F238E27FC236}">
                  <a16:creationId xmlns:a16="http://schemas.microsoft.com/office/drawing/2014/main" id="{C46A9203-B0FB-426A-9F90-6953A96AEF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7" name="Freeform 21">
              <a:extLst>
                <a:ext uri="{FF2B5EF4-FFF2-40B4-BE49-F238E27FC236}">
                  <a16:creationId xmlns:a16="http://schemas.microsoft.com/office/drawing/2014/main" id="{F0B66C88-C270-4AE6-B12C-71CFC5F1ED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28" name="Freeform 22">
              <a:extLst>
                <a:ext uri="{FF2B5EF4-FFF2-40B4-BE49-F238E27FC236}">
                  <a16:creationId xmlns:a16="http://schemas.microsoft.com/office/drawing/2014/main" id="{9113790B-9AB2-45C0-85DD-4E73038947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9" name="Freeform 23">
              <a:extLst>
                <a:ext uri="{FF2B5EF4-FFF2-40B4-BE49-F238E27FC236}">
                  <a16:creationId xmlns:a16="http://schemas.microsoft.com/office/drawing/2014/main" id="{36488705-890C-4BDD-AC3C-9807F6A6E5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0" name="Freeform 24">
              <a:extLst>
                <a:ext uri="{FF2B5EF4-FFF2-40B4-BE49-F238E27FC236}">
                  <a16:creationId xmlns:a16="http://schemas.microsoft.com/office/drawing/2014/main" id="{CCF65277-1D63-4A4A-957E-9F12111D91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1" name="Freeform 25">
              <a:extLst>
                <a:ext uri="{FF2B5EF4-FFF2-40B4-BE49-F238E27FC236}">
                  <a16:creationId xmlns:a16="http://schemas.microsoft.com/office/drawing/2014/main" id="{AD6DFDD0-50F6-498B-A4E6-DC6D9A7952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33" name="Group 32">
            <a:extLst>
              <a:ext uri="{FF2B5EF4-FFF2-40B4-BE49-F238E27FC236}">
                <a16:creationId xmlns:a16="http://schemas.microsoft.com/office/drawing/2014/main" id="{02A5D777-C3C4-4D83-B4A3-0C83DBE1CB1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00144" y="1699589"/>
            <a:ext cx="3674476" cy="3470421"/>
            <a:chOff x="697883" y="1816768"/>
            <a:chExt cx="3674476" cy="3470421"/>
          </a:xfrm>
        </p:grpSpPr>
        <p:sp>
          <p:nvSpPr>
            <p:cNvPr id="34" name="Rectangle 33">
              <a:extLst>
                <a:ext uri="{FF2B5EF4-FFF2-40B4-BE49-F238E27FC236}">
                  <a16:creationId xmlns:a16="http://schemas.microsoft.com/office/drawing/2014/main" id="{580A9110-3349-42C1-8186-CB70C1FD44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5" name="Isosceles Triangle 22">
              <a:extLst>
                <a:ext uri="{FF2B5EF4-FFF2-40B4-BE49-F238E27FC236}">
                  <a16:creationId xmlns:a16="http://schemas.microsoft.com/office/drawing/2014/main" id="{4F5EDCDF-C218-4482-A13E-8CFB87D0D0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6" name="Rectangle 35">
              <a:extLst>
                <a:ext uri="{FF2B5EF4-FFF2-40B4-BE49-F238E27FC236}">
                  <a16:creationId xmlns:a16="http://schemas.microsoft.com/office/drawing/2014/main" id="{3EB8EB4B-9F73-4DB2-B849-B88E0435D8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el 1">
            <a:extLst>
              <a:ext uri="{FF2B5EF4-FFF2-40B4-BE49-F238E27FC236}">
                <a16:creationId xmlns:a16="http://schemas.microsoft.com/office/drawing/2014/main" id="{71512432-0315-4977-ACFB-EAC9F716E2AA}"/>
              </a:ext>
            </a:extLst>
          </p:cNvPr>
          <p:cNvSpPr>
            <a:spLocks noGrp="1"/>
          </p:cNvSpPr>
          <p:nvPr>
            <p:ph type="title"/>
          </p:nvPr>
        </p:nvSpPr>
        <p:spPr>
          <a:xfrm>
            <a:off x="888631" y="2349925"/>
            <a:ext cx="3498979" cy="2456442"/>
          </a:xfrm>
        </p:spPr>
        <p:txBody>
          <a:bodyPr vert="horz" lIns="228600" tIns="228600" rIns="228600" bIns="228600" rtlCol="0" anchor="ctr">
            <a:normAutofit/>
          </a:bodyPr>
          <a:lstStyle/>
          <a:p>
            <a:r>
              <a:rPr lang="en-US" sz="4000" b="0" i="0" kern="1200" cap="none" spc="-150" dirty="0">
                <a:solidFill>
                  <a:srgbClr val="FFFEFF"/>
                </a:solidFill>
                <a:effectLst/>
                <a:latin typeface="+mj-lt"/>
                <a:ea typeface="+mj-ea"/>
                <a:cs typeface="+mj-cs"/>
              </a:rPr>
              <a:t>Tools</a:t>
            </a:r>
          </a:p>
        </p:txBody>
      </p:sp>
      <p:graphicFrame>
        <p:nvGraphicFramePr>
          <p:cNvPr id="5" name="Tijdelijke aanduiding voor inhoud 2">
            <a:extLst>
              <a:ext uri="{FF2B5EF4-FFF2-40B4-BE49-F238E27FC236}">
                <a16:creationId xmlns:a16="http://schemas.microsoft.com/office/drawing/2014/main" id="{6CE69EA5-8AC9-4CE5-ADAE-05F6A5D25511}"/>
              </a:ext>
            </a:extLst>
          </p:cNvPr>
          <p:cNvGraphicFramePr>
            <a:graphicFrameLocks noGrp="1"/>
          </p:cNvGraphicFramePr>
          <p:nvPr>
            <p:ph idx="1"/>
            <p:extLst>
              <p:ext uri="{D42A27DB-BD31-4B8C-83A1-F6EECF244321}">
                <p14:modId xmlns:p14="http://schemas.microsoft.com/office/powerpoint/2010/main" val="998104493"/>
              </p:ext>
            </p:extLst>
          </p:nvPr>
        </p:nvGraphicFramePr>
        <p:xfrm>
          <a:off x="5440363" y="1125538"/>
          <a:ext cx="5638800" cy="46037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ijdelijke aanduiding voor voettekst 5">
            <a:extLst>
              <a:ext uri="{FF2B5EF4-FFF2-40B4-BE49-F238E27FC236}">
                <a16:creationId xmlns:a16="http://schemas.microsoft.com/office/drawing/2014/main" id="{F8C450E8-B9B1-DF43-B06B-2137E448A132}"/>
              </a:ext>
            </a:extLst>
          </p:cNvPr>
          <p:cNvSpPr>
            <a:spLocks noGrp="1"/>
          </p:cNvSpPr>
          <p:nvPr>
            <p:ph type="ftr" sz="quarter" idx="11"/>
          </p:nvPr>
        </p:nvSpPr>
        <p:spPr/>
        <p:txBody>
          <a:bodyPr/>
          <a:lstStyle/>
          <a:p>
            <a:r>
              <a:rPr lang="nl-NL"/>
              <a:t>ICT-beleid Bertien Boon</a:t>
            </a:r>
          </a:p>
        </p:txBody>
      </p:sp>
      <p:sp>
        <p:nvSpPr>
          <p:cNvPr id="7" name="Tijdelijke aanduiding voor dianummer 6">
            <a:extLst>
              <a:ext uri="{FF2B5EF4-FFF2-40B4-BE49-F238E27FC236}">
                <a16:creationId xmlns:a16="http://schemas.microsoft.com/office/drawing/2014/main" id="{7AD561B3-F0ED-574D-A07E-74460B0E5D2B}"/>
              </a:ext>
            </a:extLst>
          </p:cNvPr>
          <p:cNvSpPr>
            <a:spLocks noGrp="1"/>
          </p:cNvSpPr>
          <p:nvPr>
            <p:ph type="sldNum" sz="quarter" idx="12"/>
          </p:nvPr>
        </p:nvSpPr>
        <p:spPr/>
        <p:txBody>
          <a:bodyPr/>
          <a:lstStyle/>
          <a:p>
            <a:fld id="{61E07FD2-3FAC-C04D-983B-C604FF866A8D}" type="slidenum">
              <a:rPr lang="nl-NL" smtClean="0"/>
              <a:t>19</a:t>
            </a:fld>
            <a:endParaRPr lang="nl-NL"/>
          </a:p>
        </p:txBody>
      </p:sp>
    </p:spTree>
    <p:extLst>
      <p:ext uri="{BB962C8B-B14F-4D97-AF65-F5344CB8AC3E}">
        <p14:creationId xmlns:p14="http://schemas.microsoft.com/office/powerpoint/2010/main" val="3830090839"/>
      </p:ext>
    </p:extLst>
  </p:cSld>
  <p:clrMapOvr>
    <a:masterClrMapping/>
  </p:clrMapOvr>
  <p:transition spd="slow">
    <p:fade/>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75627FE-0AC5-4349-AC08-45A58BEC9B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F87AAF7B-2090-475D-9C3E-FDC03DD87A8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0"/>
            <a:ext cx="12584114" cy="6853238"/>
            <a:chOff x="-417513" y="0"/>
            <a:chExt cx="12584114" cy="6853238"/>
          </a:xfrm>
        </p:grpSpPr>
        <p:sp>
          <p:nvSpPr>
            <p:cNvPr id="11" name="Freeform 5">
              <a:extLst>
                <a:ext uri="{FF2B5EF4-FFF2-40B4-BE49-F238E27FC236}">
                  <a16:creationId xmlns:a16="http://schemas.microsoft.com/office/drawing/2014/main" id="{F2DCEC33-4B31-44BC-99CB-9E4845DC4C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2" name="Freeform 6">
              <a:extLst>
                <a:ext uri="{FF2B5EF4-FFF2-40B4-BE49-F238E27FC236}">
                  <a16:creationId xmlns:a16="http://schemas.microsoft.com/office/drawing/2014/main" id="{204E0A10-D288-4B22-87A1-737B0A37D1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3" name="Freeform 7">
              <a:extLst>
                <a:ext uri="{FF2B5EF4-FFF2-40B4-BE49-F238E27FC236}">
                  <a16:creationId xmlns:a16="http://schemas.microsoft.com/office/drawing/2014/main" id="{9A3E042E-4911-425A-84BB-04BF90D077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4" name="Freeform 8">
              <a:extLst>
                <a:ext uri="{FF2B5EF4-FFF2-40B4-BE49-F238E27FC236}">
                  <a16:creationId xmlns:a16="http://schemas.microsoft.com/office/drawing/2014/main" id="{3A49226D-3129-4C5A-9641-3D03BEEA79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bg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5" name="Freeform 9">
              <a:extLst>
                <a:ext uri="{FF2B5EF4-FFF2-40B4-BE49-F238E27FC236}">
                  <a16:creationId xmlns:a16="http://schemas.microsoft.com/office/drawing/2014/main" id="{9CC3C315-B515-4DD8-AC22-9D8417B37F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bg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6" name="Freeform 10">
              <a:extLst>
                <a:ext uri="{FF2B5EF4-FFF2-40B4-BE49-F238E27FC236}">
                  <a16:creationId xmlns:a16="http://schemas.microsoft.com/office/drawing/2014/main" id="{1A961828-F78F-4D56-A98E-037806C637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bg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7" name="Freeform 11">
              <a:extLst>
                <a:ext uri="{FF2B5EF4-FFF2-40B4-BE49-F238E27FC236}">
                  <a16:creationId xmlns:a16="http://schemas.microsoft.com/office/drawing/2014/main" id="{739D4F9D-3728-42C1-8302-452D51321C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8" name="Freeform 12">
              <a:extLst>
                <a:ext uri="{FF2B5EF4-FFF2-40B4-BE49-F238E27FC236}">
                  <a16:creationId xmlns:a16="http://schemas.microsoft.com/office/drawing/2014/main" id="{B4D9647E-354D-4CA8-B4A7-39172E5EAC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9" name="Freeform 13">
              <a:extLst>
                <a:ext uri="{FF2B5EF4-FFF2-40B4-BE49-F238E27FC236}">
                  <a16:creationId xmlns:a16="http://schemas.microsoft.com/office/drawing/2014/main" id="{A3EC74E0-5222-4ACC-BCEC-1AA189D3BC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0" name="Freeform 14">
              <a:extLst>
                <a:ext uri="{FF2B5EF4-FFF2-40B4-BE49-F238E27FC236}">
                  <a16:creationId xmlns:a16="http://schemas.microsoft.com/office/drawing/2014/main" id="{C0AE72B4-084D-42E6-ABED-5FD4650D4B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1" name="Freeform 15">
              <a:extLst>
                <a:ext uri="{FF2B5EF4-FFF2-40B4-BE49-F238E27FC236}">
                  <a16:creationId xmlns:a16="http://schemas.microsoft.com/office/drawing/2014/main" id="{C9D1F5DD-8D50-4098-8D2B-10E2847527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2" name="Freeform 16">
              <a:extLst>
                <a:ext uri="{FF2B5EF4-FFF2-40B4-BE49-F238E27FC236}">
                  <a16:creationId xmlns:a16="http://schemas.microsoft.com/office/drawing/2014/main" id="{D48F3941-C3C7-4589-AA46-067F6BB2D0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3" name="Freeform 17">
              <a:extLst>
                <a:ext uri="{FF2B5EF4-FFF2-40B4-BE49-F238E27FC236}">
                  <a16:creationId xmlns:a16="http://schemas.microsoft.com/office/drawing/2014/main" id="{C16BBE9A-4BE3-4401-82C5-8041DB14E5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4" name="Freeform 18">
              <a:extLst>
                <a:ext uri="{FF2B5EF4-FFF2-40B4-BE49-F238E27FC236}">
                  <a16:creationId xmlns:a16="http://schemas.microsoft.com/office/drawing/2014/main" id="{06180330-CCD3-4D14-A652-D60C28252D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5" name="Freeform 19">
              <a:extLst>
                <a:ext uri="{FF2B5EF4-FFF2-40B4-BE49-F238E27FC236}">
                  <a16:creationId xmlns:a16="http://schemas.microsoft.com/office/drawing/2014/main" id="{616C90F6-4133-43A5-B47C-7750FE2819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6" name="Freeform 20">
              <a:extLst>
                <a:ext uri="{FF2B5EF4-FFF2-40B4-BE49-F238E27FC236}">
                  <a16:creationId xmlns:a16="http://schemas.microsoft.com/office/drawing/2014/main" id="{D7C03F90-E828-4414-8A53-92069FFB68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bg1">
                  <a:alpha val="35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7" name="Freeform 21">
              <a:extLst>
                <a:ext uri="{FF2B5EF4-FFF2-40B4-BE49-F238E27FC236}">
                  <a16:creationId xmlns:a16="http://schemas.microsoft.com/office/drawing/2014/main" id="{6ADDE443-75AA-4F32-A2EE-272C4347CE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bg1">
                  <a:alpha val="35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28" name="Freeform 22">
              <a:extLst>
                <a:ext uri="{FF2B5EF4-FFF2-40B4-BE49-F238E27FC236}">
                  <a16:creationId xmlns:a16="http://schemas.microsoft.com/office/drawing/2014/main" id="{ACD281C1-1D59-453F-A33A-D83E39EB06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9" name="Freeform 23">
              <a:extLst>
                <a:ext uri="{FF2B5EF4-FFF2-40B4-BE49-F238E27FC236}">
                  <a16:creationId xmlns:a16="http://schemas.microsoft.com/office/drawing/2014/main" id="{60217FAC-29FE-4D6B-9BB4-FF41AA7565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0" name="Freeform 24">
              <a:extLst>
                <a:ext uri="{FF2B5EF4-FFF2-40B4-BE49-F238E27FC236}">
                  <a16:creationId xmlns:a16="http://schemas.microsoft.com/office/drawing/2014/main" id="{0D3CC33A-6E36-4A72-9965-8E20FB05D1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1" name="Freeform 25">
              <a:extLst>
                <a:ext uri="{FF2B5EF4-FFF2-40B4-BE49-F238E27FC236}">
                  <a16:creationId xmlns:a16="http://schemas.microsoft.com/office/drawing/2014/main" id="{F128F04E-05CD-4035-A32B-6E9ABAB931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sp>
        <p:nvSpPr>
          <p:cNvPr id="33" name="Rectangle 32">
            <a:extLst>
              <a:ext uri="{FF2B5EF4-FFF2-40B4-BE49-F238E27FC236}">
                <a16:creationId xmlns:a16="http://schemas.microsoft.com/office/drawing/2014/main" id="{BC2574CF-1D35-4994-87BD-5A3378E1AB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57883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80CF1604-450F-4974-9D6E-97BFBAF3D06D}"/>
              </a:ext>
            </a:extLst>
          </p:cNvPr>
          <p:cNvSpPr>
            <a:spLocks noGrp="1"/>
          </p:cNvSpPr>
          <p:nvPr>
            <p:ph type="title"/>
          </p:nvPr>
        </p:nvSpPr>
        <p:spPr>
          <a:xfrm>
            <a:off x="645459" y="960120"/>
            <a:ext cx="3865695" cy="4171278"/>
          </a:xfrm>
        </p:spPr>
        <p:txBody>
          <a:bodyPr>
            <a:normAutofit/>
          </a:bodyPr>
          <a:lstStyle/>
          <a:p>
            <a:pPr algn="r"/>
            <a:r>
              <a:rPr lang="nl-BE" sz="4400">
                <a:solidFill>
                  <a:schemeClr val="tx1"/>
                </a:solidFill>
              </a:rPr>
              <a:t>Inhoud</a:t>
            </a:r>
          </a:p>
        </p:txBody>
      </p:sp>
      <p:cxnSp>
        <p:nvCxnSpPr>
          <p:cNvPr id="35" name="Straight Connector 34">
            <a:extLst>
              <a:ext uri="{FF2B5EF4-FFF2-40B4-BE49-F238E27FC236}">
                <a16:creationId xmlns:a16="http://schemas.microsoft.com/office/drawing/2014/main" id="{68B6AB33-DFE6-4FE4-94FE-C9E25424AD1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52263" y="1200150"/>
            <a:ext cx="0" cy="3543972"/>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3" name="Tijdelijke aanduiding voor inhoud 2">
            <a:extLst>
              <a:ext uri="{FF2B5EF4-FFF2-40B4-BE49-F238E27FC236}">
                <a16:creationId xmlns:a16="http://schemas.microsoft.com/office/drawing/2014/main" id="{DF9B5516-A65C-43D6-845E-AA4DCD46B64B}"/>
              </a:ext>
            </a:extLst>
          </p:cNvPr>
          <p:cNvSpPr>
            <a:spLocks noGrp="1"/>
          </p:cNvSpPr>
          <p:nvPr>
            <p:ph idx="1"/>
          </p:nvPr>
        </p:nvSpPr>
        <p:spPr>
          <a:xfrm>
            <a:off x="4983164" y="960120"/>
            <a:ext cx="5511800" cy="4171278"/>
          </a:xfrm>
        </p:spPr>
        <p:txBody>
          <a:bodyPr>
            <a:normAutofit/>
          </a:bodyPr>
          <a:lstStyle/>
          <a:p>
            <a:r>
              <a:rPr lang="nl-BE" dirty="0"/>
              <a:t>Even voorstellen…</a:t>
            </a:r>
          </a:p>
          <a:p>
            <a:r>
              <a:rPr lang="nl-BE" dirty="0"/>
              <a:t>Visieontwikkeling</a:t>
            </a:r>
          </a:p>
          <a:p>
            <a:r>
              <a:rPr lang="nl-BE" dirty="0"/>
              <a:t>Beginsituatie</a:t>
            </a:r>
          </a:p>
          <a:p>
            <a:r>
              <a:rPr lang="nl-BE" dirty="0"/>
              <a:t>Keuze software en inhouden</a:t>
            </a:r>
          </a:p>
          <a:p>
            <a:r>
              <a:rPr lang="nl-BE" dirty="0"/>
              <a:t>Keuze hardware en infrastructuur</a:t>
            </a:r>
          </a:p>
          <a:p>
            <a:r>
              <a:rPr lang="nl-BE" dirty="0"/>
              <a:t>Financiële planning, aankoopplanning, inventarisatie</a:t>
            </a:r>
          </a:p>
          <a:p>
            <a:r>
              <a:rPr lang="nl-BE" dirty="0"/>
              <a:t>Professionalisering</a:t>
            </a:r>
          </a:p>
          <a:p>
            <a:r>
              <a:rPr lang="nl-BE" dirty="0"/>
              <a:t>Slot</a:t>
            </a:r>
          </a:p>
        </p:txBody>
      </p:sp>
      <p:sp>
        <p:nvSpPr>
          <p:cNvPr id="4" name="Tijdelijke aanduiding voor voettekst 3">
            <a:extLst>
              <a:ext uri="{FF2B5EF4-FFF2-40B4-BE49-F238E27FC236}">
                <a16:creationId xmlns:a16="http://schemas.microsoft.com/office/drawing/2014/main" id="{5C584A14-E631-0A44-9F17-A727A9ACD61A}"/>
              </a:ext>
            </a:extLst>
          </p:cNvPr>
          <p:cNvSpPr>
            <a:spLocks noGrp="1"/>
          </p:cNvSpPr>
          <p:nvPr>
            <p:ph type="ftr" sz="quarter" idx="11"/>
          </p:nvPr>
        </p:nvSpPr>
        <p:spPr/>
        <p:txBody>
          <a:bodyPr/>
          <a:lstStyle/>
          <a:p>
            <a:r>
              <a:rPr lang="nl-NL"/>
              <a:t>ICT-beleid Bertien Boon</a:t>
            </a:r>
          </a:p>
        </p:txBody>
      </p:sp>
      <p:sp>
        <p:nvSpPr>
          <p:cNvPr id="5" name="Tijdelijke aanduiding voor dianummer 4">
            <a:extLst>
              <a:ext uri="{FF2B5EF4-FFF2-40B4-BE49-F238E27FC236}">
                <a16:creationId xmlns:a16="http://schemas.microsoft.com/office/drawing/2014/main" id="{30C4FA50-F2A1-884E-9B3C-8FFB4E202A4C}"/>
              </a:ext>
            </a:extLst>
          </p:cNvPr>
          <p:cNvSpPr>
            <a:spLocks noGrp="1"/>
          </p:cNvSpPr>
          <p:nvPr>
            <p:ph type="sldNum" sz="quarter" idx="12"/>
          </p:nvPr>
        </p:nvSpPr>
        <p:spPr/>
        <p:txBody>
          <a:bodyPr/>
          <a:lstStyle/>
          <a:p>
            <a:fld id="{61E07FD2-3FAC-C04D-983B-C604FF866A8D}" type="slidenum">
              <a:rPr lang="nl-NL" smtClean="0"/>
              <a:t>2</a:t>
            </a:fld>
            <a:endParaRPr lang="nl-NL"/>
          </a:p>
        </p:txBody>
      </p:sp>
    </p:spTree>
    <p:extLst>
      <p:ext uri="{BB962C8B-B14F-4D97-AF65-F5344CB8AC3E}">
        <p14:creationId xmlns:p14="http://schemas.microsoft.com/office/powerpoint/2010/main" val="2595016695"/>
      </p:ext>
    </p:extLst>
  </p:cSld>
  <p:clrMapOvr>
    <a:overrideClrMapping bg1="lt1" tx1="dk1" bg2="lt2" tx2="dk2" accent1="accent1" accent2="accent2" accent3="accent3" accent4="accent4" accent5="accent5" accent6="accent6" hlink="hlink" folHlink="folHlink"/>
  </p:clrMapOvr>
  <p:transition spd="slow">
    <p:fade/>
  </p:transition>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2DAE3342-9DFC-49D4-B09C-25E31076931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9674" y="-59376"/>
            <a:ext cx="12515851" cy="6923798"/>
            <a:chOff x="-329674" y="-51881"/>
            <a:chExt cx="12515851" cy="6923798"/>
          </a:xfrm>
        </p:grpSpPr>
        <p:sp>
          <p:nvSpPr>
            <p:cNvPr id="12" name="Freeform 5">
              <a:extLst>
                <a:ext uri="{FF2B5EF4-FFF2-40B4-BE49-F238E27FC236}">
                  <a16:creationId xmlns:a16="http://schemas.microsoft.com/office/drawing/2014/main" id="{E49E0D20-8423-4612-99A5-14AEF8F6BB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3" name="Freeform 6">
              <a:extLst>
                <a:ext uri="{FF2B5EF4-FFF2-40B4-BE49-F238E27FC236}">
                  <a16:creationId xmlns:a16="http://schemas.microsoft.com/office/drawing/2014/main" id="{57C2C108-5A30-48CA-9203-56747AEB7B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4" name="Freeform 7">
              <a:extLst>
                <a:ext uri="{FF2B5EF4-FFF2-40B4-BE49-F238E27FC236}">
                  <a16:creationId xmlns:a16="http://schemas.microsoft.com/office/drawing/2014/main" id="{1A343912-2EFC-408E-A862-5C9BF108DC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5" name="Freeform 8">
              <a:extLst>
                <a:ext uri="{FF2B5EF4-FFF2-40B4-BE49-F238E27FC236}">
                  <a16:creationId xmlns:a16="http://schemas.microsoft.com/office/drawing/2014/main" id="{AA50D1CF-9DAE-4CF6-B829-E66CEE9D57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6" name="Freeform 9">
              <a:extLst>
                <a:ext uri="{FF2B5EF4-FFF2-40B4-BE49-F238E27FC236}">
                  <a16:creationId xmlns:a16="http://schemas.microsoft.com/office/drawing/2014/main" id="{FE5799A4-0568-433E-BF41-752CF516AC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7" name="Freeform 10">
              <a:extLst>
                <a:ext uri="{FF2B5EF4-FFF2-40B4-BE49-F238E27FC236}">
                  <a16:creationId xmlns:a16="http://schemas.microsoft.com/office/drawing/2014/main" id="{CDBB86ED-F16F-4C28-BDD5-72D771176F7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8" name="Freeform 11">
              <a:extLst>
                <a:ext uri="{FF2B5EF4-FFF2-40B4-BE49-F238E27FC236}">
                  <a16:creationId xmlns:a16="http://schemas.microsoft.com/office/drawing/2014/main" id="{3347939E-8B76-4CFC-B2EC-63A7E22783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9" name="Freeform 12">
              <a:extLst>
                <a:ext uri="{FF2B5EF4-FFF2-40B4-BE49-F238E27FC236}">
                  <a16:creationId xmlns:a16="http://schemas.microsoft.com/office/drawing/2014/main" id="{FA1DD132-02E4-4CD3-B496-BFF924558A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0" name="Freeform 13">
              <a:extLst>
                <a:ext uri="{FF2B5EF4-FFF2-40B4-BE49-F238E27FC236}">
                  <a16:creationId xmlns:a16="http://schemas.microsoft.com/office/drawing/2014/main" id="{710BDA52-A7D7-4E4E-9F36-EC8F983EAF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21" name="Freeform 14">
              <a:extLst>
                <a:ext uri="{FF2B5EF4-FFF2-40B4-BE49-F238E27FC236}">
                  <a16:creationId xmlns:a16="http://schemas.microsoft.com/office/drawing/2014/main" id="{B1BDF852-319F-42B8-9A50-7C9A9387CD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22" name="Freeform 15">
              <a:extLst>
                <a:ext uri="{FF2B5EF4-FFF2-40B4-BE49-F238E27FC236}">
                  <a16:creationId xmlns:a16="http://schemas.microsoft.com/office/drawing/2014/main" id="{3AACE376-C01E-4F1F-91B7-39D0274BFE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3" name="Freeform 16">
              <a:extLst>
                <a:ext uri="{FF2B5EF4-FFF2-40B4-BE49-F238E27FC236}">
                  <a16:creationId xmlns:a16="http://schemas.microsoft.com/office/drawing/2014/main" id="{7F612F4C-050E-459D-9771-ED088374A5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4" name="Freeform 17">
              <a:extLst>
                <a:ext uri="{FF2B5EF4-FFF2-40B4-BE49-F238E27FC236}">
                  <a16:creationId xmlns:a16="http://schemas.microsoft.com/office/drawing/2014/main" id="{94E4211B-3E41-4905-8F4E-76811B9E57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5" name="Freeform 18">
              <a:extLst>
                <a:ext uri="{FF2B5EF4-FFF2-40B4-BE49-F238E27FC236}">
                  <a16:creationId xmlns:a16="http://schemas.microsoft.com/office/drawing/2014/main" id="{6AEC87EE-0CB8-43DE-8FEB-4586A92E80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6" name="Freeform 19">
              <a:extLst>
                <a:ext uri="{FF2B5EF4-FFF2-40B4-BE49-F238E27FC236}">
                  <a16:creationId xmlns:a16="http://schemas.microsoft.com/office/drawing/2014/main" id="{277C1C5D-7BDC-47E4-8B81-C3C4AE949B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7" name="Freeform 20">
              <a:extLst>
                <a:ext uri="{FF2B5EF4-FFF2-40B4-BE49-F238E27FC236}">
                  <a16:creationId xmlns:a16="http://schemas.microsoft.com/office/drawing/2014/main" id="{7A2A6EF8-9768-4478-9CD3-DFA547CEFC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8" name="Freeform 21">
              <a:extLst>
                <a:ext uri="{FF2B5EF4-FFF2-40B4-BE49-F238E27FC236}">
                  <a16:creationId xmlns:a16="http://schemas.microsoft.com/office/drawing/2014/main" id="{1FD9091C-E8FA-4ADA-937F-A74426ED1B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9" name="Freeform 22">
              <a:extLst>
                <a:ext uri="{FF2B5EF4-FFF2-40B4-BE49-F238E27FC236}">
                  <a16:creationId xmlns:a16="http://schemas.microsoft.com/office/drawing/2014/main" id="{B69923E7-63C4-47CE-956E-09D384D4FE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30" name="Freeform 23">
              <a:extLst>
                <a:ext uri="{FF2B5EF4-FFF2-40B4-BE49-F238E27FC236}">
                  <a16:creationId xmlns:a16="http://schemas.microsoft.com/office/drawing/2014/main" id="{A2576784-872E-494C-A041-0E346226B7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32" name="Group 31">
            <a:extLst>
              <a:ext uri="{FF2B5EF4-FFF2-40B4-BE49-F238E27FC236}">
                <a16:creationId xmlns:a16="http://schemas.microsoft.com/office/drawing/2014/main" id="{B54F73D8-62C2-4127-9D19-01219BBB994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669293" y="1186483"/>
            <a:ext cx="8848345" cy="4477933"/>
            <a:chOff x="1669293" y="1186483"/>
            <a:chExt cx="8848345" cy="4477933"/>
          </a:xfrm>
        </p:grpSpPr>
        <p:sp>
          <p:nvSpPr>
            <p:cNvPr id="33" name="Rectangle 32">
              <a:extLst>
                <a:ext uri="{FF2B5EF4-FFF2-40B4-BE49-F238E27FC236}">
                  <a16:creationId xmlns:a16="http://schemas.microsoft.com/office/drawing/2014/main" id="{CFD8CA02-9BE5-4B82-8129-6EF6184024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74042" y="1186483"/>
              <a:ext cx="8843596" cy="716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4" name="Isosceles Triangle 33">
              <a:extLst>
                <a:ext uri="{FF2B5EF4-FFF2-40B4-BE49-F238E27FC236}">
                  <a16:creationId xmlns:a16="http://schemas.microsoft.com/office/drawing/2014/main" id="{01515E68-030C-4313-B300-35253163D3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5892384"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5" name="Rectangle 34">
              <a:extLst>
                <a:ext uri="{FF2B5EF4-FFF2-40B4-BE49-F238E27FC236}">
                  <a16:creationId xmlns:a16="http://schemas.microsoft.com/office/drawing/2014/main" id="{1937725F-1DDF-4225-937E-106DBB047F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69293" y="1991156"/>
              <a:ext cx="8845667" cy="3322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useBgFill="1">
        <p:nvSpPr>
          <p:cNvPr id="37" name="Rectangle 36">
            <a:extLst>
              <a:ext uri="{FF2B5EF4-FFF2-40B4-BE49-F238E27FC236}">
                <a16:creationId xmlns:a16="http://schemas.microsoft.com/office/drawing/2014/main" id="{15F45667-0B46-4A90-8409-68E0DED74C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9" name="Group 38">
            <a:extLst>
              <a:ext uri="{FF2B5EF4-FFF2-40B4-BE49-F238E27FC236}">
                <a16:creationId xmlns:a16="http://schemas.microsoft.com/office/drawing/2014/main" id="{E72F74CD-DDC6-4771-8F87-C1F73A84A78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9674" y="-59376"/>
            <a:ext cx="12515851" cy="6923798"/>
            <a:chOff x="-329674" y="-51881"/>
            <a:chExt cx="12515851" cy="6923798"/>
          </a:xfrm>
        </p:grpSpPr>
        <p:sp>
          <p:nvSpPr>
            <p:cNvPr id="40" name="Freeform 5">
              <a:extLst>
                <a:ext uri="{FF2B5EF4-FFF2-40B4-BE49-F238E27FC236}">
                  <a16:creationId xmlns:a16="http://schemas.microsoft.com/office/drawing/2014/main" id="{49D11527-A8D1-4787-B65E-8DAF7833A6D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329674" y="1298404"/>
              <a:ext cx="9702800" cy="5573512"/>
            </a:xfrm>
            <a:custGeom>
              <a:avLst/>
              <a:gdLst>
                <a:gd name="T0" fmla="*/ 1752 w 2038"/>
                <a:gd name="T1" fmla="*/ 1169 h 1169"/>
                <a:gd name="T2" fmla="*/ 1487 w 2038"/>
                <a:gd name="T3" fmla="*/ 334 h 1169"/>
                <a:gd name="T4" fmla="*/ 860 w 2038"/>
                <a:gd name="T5" fmla="*/ 22 h 1169"/>
                <a:gd name="T6" fmla="*/ 199 w 2038"/>
                <a:gd name="T7" fmla="*/ 318 h 1169"/>
                <a:gd name="T8" fmla="*/ 399 w 2038"/>
                <a:gd name="T9" fmla="*/ 1165 h 1169"/>
              </a:gdLst>
              <a:ahLst/>
              <a:cxnLst>
                <a:cxn ang="0">
                  <a:pos x="T0" y="T1"/>
                </a:cxn>
                <a:cxn ang="0">
                  <a:pos x="T2" y="T3"/>
                </a:cxn>
                <a:cxn ang="0">
                  <a:pos x="T4" y="T5"/>
                </a:cxn>
                <a:cxn ang="0">
                  <a:pos x="T6" y="T7"/>
                </a:cxn>
                <a:cxn ang="0">
                  <a:pos x="T8" y="T9"/>
                </a:cxn>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 name="Freeform 6">
              <a:extLst>
                <a:ext uri="{FF2B5EF4-FFF2-40B4-BE49-F238E27FC236}">
                  <a16:creationId xmlns:a16="http://schemas.microsoft.com/office/drawing/2014/main" id="{832F458D-A579-4334-81C4-12C9B62BB8E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70451" y="2018236"/>
              <a:ext cx="7373938" cy="4848892"/>
            </a:xfrm>
            <a:custGeom>
              <a:avLst/>
              <a:gdLst>
                <a:gd name="T0" fmla="*/ 1025 w 1549"/>
                <a:gd name="T1" fmla="*/ 1016 h 1017"/>
                <a:gd name="T2" fmla="*/ 1443 w 1549"/>
                <a:gd name="T3" fmla="*/ 592 h 1017"/>
                <a:gd name="T4" fmla="*/ 782 w 1549"/>
                <a:gd name="T5" fmla="*/ 53 h 1017"/>
                <a:gd name="T6" fmla="*/ 150 w 1549"/>
                <a:gd name="T7" fmla="*/ 329 h 1017"/>
                <a:gd name="T8" fmla="*/ 477 w 1549"/>
                <a:gd name="T9" fmla="*/ 1017 h 1017"/>
              </a:gdLst>
              <a:ahLst/>
              <a:cxnLst>
                <a:cxn ang="0">
                  <a:pos x="T0" y="T1"/>
                </a:cxn>
                <a:cxn ang="0">
                  <a:pos x="T2" y="T3"/>
                </a:cxn>
                <a:cxn ang="0">
                  <a:pos x="T4" y="T5"/>
                </a:cxn>
                <a:cxn ang="0">
                  <a:pos x="T6" y="T7"/>
                </a:cxn>
                <a:cxn ang="0">
                  <a:pos x="T8" y="T9"/>
                </a:cxn>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2" name="Freeform 7">
              <a:extLst>
                <a:ext uri="{FF2B5EF4-FFF2-40B4-BE49-F238E27FC236}">
                  <a16:creationId xmlns:a16="http://schemas.microsoft.com/office/drawing/2014/main" id="{A892DB4C-373A-46C0-B41E-D0C29E020CE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51351" y="1788400"/>
              <a:ext cx="8035925" cy="5083516"/>
            </a:xfrm>
            <a:custGeom>
              <a:avLst/>
              <a:gdLst>
                <a:gd name="T0" fmla="*/ 1302 w 1688"/>
                <a:gd name="T1" fmla="*/ 1066 h 1066"/>
                <a:gd name="T2" fmla="*/ 1613 w 1688"/>
                <a:gd name="T3" fmla="*/ 850 h 1066"/>
                <a:gd name="T4" fmla="*/ 1517 w 1688"/>
                <a:gd name="T5" fmla="*/ 471 h 1066"/>
                <a:gd name="T6" fmla="*/ 798 w 1688"/>
                <a:gd name="T7" fmla="*/ 28 h 1066"/>
                <a:gd name="T8" fmla="*/ 181 w 1688"/>
                <a:gd name="T9" fmla="*/ 333 h 1066"/>
                <a:gd name="T10" fmla="*/ 420 w 1688"/>
                <a:gd name="T11" fmla="*/ 1066 h 1066"/>
              </a:gdLst>
              <a:ahLst/>
              <a:cxnLst>
                <a:cxn ang="0">
                  <a:pos x="T0" y="T1"/>
                </a:cxn>
                <a:cxn ang="0">
                  <a:pos x="T2" y="T3"/>
                </a:cxn>
                <a:cxn ang="0">
                  <a:pos x="T4" y="T5"/>
                </a:cxn>
                <a:cxn ang="0">
                  <a:pos x="T6" y="T7"/>
                </a:cxn>
                <a:cxn ang="0">
                  <a:pos x="T8" y="T9"/>
                </a:cxn>
                <a:cxn ang="0">
                  <a:pos x="T10" y="T11"/>
                </a:cxn>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3" name="Freeform 8">
              <a:extLst>
                <a:ext uri="{FF2B5EF4-FFF2-40B4-BE49-F238E27FC236}">
                  <a16:creationId xmlns:a16="http://schemas.microsoft.com/office/drawing/2014/main" id="{162BFF46-6D45-4857-ADE8-8B06B0CBB47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1" y="549842"/>
              <a:ext cx="10334625" cy="6322075"/>
            </a:xfrm>
            <a:custGeom>
              <a:avLst/>
              <a:gdLst>
                <a:gd name="T0" fmla="*/ 1873 w 2171"/>
                <a:gd name="T1" fmla="*/ 1326 h 1326"/>
                <a:gd name="T2" fmla="*/ 1609 w 2171"/>
                <a:gd name="T3" fmla="*/ 473 h 1326"/>
                <a:gd name="T4" fmla="*/ 880 w 2171"/>
                <a:gd name="T5" fmla="*/ 63 h 1326"/>
                <a:gd name="T6" fmla="*/ 0 w 2171"/>
                <a:gd name="T7" fmla="*/ 423 h 1326"/>
              </a:gdLst>
              <a:ahLst/>
              <a:cxnLst>
                <a:cxn ang="0">
                  <a:pos x="T0" y="T1"/>
                </a:cxn>
                <a:cxn ang="0">
                  <a:pos x="T2" y="T3"/>
                </a:cxn>
                <a:cxn ang="0">
                  <a:pos x="T4" y="T5"/>
                </a:cxn>
                <a:cxn ang="0">
                  <a:pos x="T6" y="T7"/>
                </a:cxn>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4" name="Freeform 9">
              <a:extLst>
                <a:ext uri="{FF2B5EF4-FFF2-40B4-BE49-F238E27FC236}">
                  <a16:creationId xmlns:a16="http://schemas.microsoft.com/office/drawing/2014/main" id="{CEE5B243-3A4C-4EF5-B693-E932CDFF3DF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3701" y="6186246"/>
              <a:ext cx="504825" cy="681527"/>
            </a:xfrm>
            <a:custGeom>
              <a:avLst/>
              <a:gdLst>
                <a:gd name="T0" fmla="*/ 0 w 106"/>
                <a:gd name="T1" fmla="*/ 0 h 143"/>
                <a:gd name="T2" fmla="*/ 106 w 106"/>
                <a:gd name="T3" fmla="*/ 143 h 143"/>
              </a:gdLst>
              <a:ahLst/>
              <a:cxnLst>
                <a:cxn ang="0">
                  <a:pos x="T0" y="T1"/>
                </a:cxn>
                <a:cxn ang="0">
                  <a:pos x="T2" y="T3"/>
                </a:cxn>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5" name="Freeform 10">
              <a:extLst>
                <a:ext uri="{FF2B5EF4-FFF2-40B4-BE49-F238E27FC236}">
                  <a16:creationId xmlns:a16="http://schemas.microsoft.com/office/drawing/2014/main" id="{051B45C6-ECE3-4233-9320-F5B6DD9446B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1" y="-51881"/>
              <a:ext cx="11091863" cy="6923796"/>
            </a:xfrm>
            <a:custGeom>
              <a:avLst/>
              <a:gdLst>
                <a:gd name="T0" fmla="*/ 2046 w 2330"/>
                <a:gd name="T1" fmla="*/ 1452 h 1452"/>
                <a:gd name="T2" fmla="*/ 1813 w 2330"/>
                <a:gd name="T3" fmla="*/ 601 h 1452"/>
                <a:gd name="T4" fmla="*/ 956 w 2330"/>
                <a:gd name="T5" fmla="*/ 97 h 1452"/>
                <a:gd name="T6" fmla="*/ 0 w 2330"/>
                <a:gd name="T7" fmla="*/ 366 h 1452"/>
              </a:gdLst>
              <a:ahLst/>
              <a:cxnLst>
                <a:cxn ang="0">
                  <a:pos x="T0" y="T1"/>
                </a:cxn>
                <a:cxn ang="0">
                  <a:pos x="T2" y="T3"/>
                </a:cxn>
                <a:cxn ang="0">
                  <a:pos x="T4" y="T5"/>
                </a:cxn>
                <a:cxn ang="0">
                  <a:pos x="T6" y="T7"/>
                </a:cxn>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6" name="Freeform 11">
              <a:extLst>
                <a:ext uri="{FF2B5EF4-FFF2-40B4-BE49-F238E27FC236}">
                  <a16:creationId xmlns:a16="http://schemas.microsoft.com/office/drawing/2014/main" id="{BB0025DE-B5A2-472C-919B-E7DC5FC97CD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426601" y="5579"/>
              <a:ext cx="5788025" cy="6847184"/>
            </a:xfrm>
            <a:custGeom>
              <a:avLst/>
              <a:gdLst>
                <a:gd name="T0" fmla="*/ 1094 w 1216"/>
                <a:gd name="T1" fmla="*/ 1436 h 1436"/>
                <a:gd name="T2" fmla="*/ 709 w 1216"/>
                <a:gd name="T3" fmla="*/ 551 h 1436"/>
                <a:gd name="T4" fmla="*/ 0 w 1216"/>
                <a:gd name="T5" fmla="*/ 0 h 1436"/>
              </a:gdLst>
              <a:ahLst/>
              <a:cxnLst>
                <a:cxn ang="0">
                  <a:pos x="T0" y="T1"/>
                </a:cxn>
                <a:cxn ang="0">
                  <a:pos x="T2" y="T3"/>
                </a:cxn>
                <a:cxn ang="0">
                  <a:pos x="T4" y="T5"/>
                </a:cxn>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7" name="Freeform 12">
              <a:extLst>
                <a:ext uri="{FF2B5EF4-FFF2-40B4-BE49-F238E27FC236}">
                  <a16:creationId xmlns:a16="http://schemas.microsoft.com/office/drawing/2014/main" id="{12454079-4CD9-4D7B-AB9E-CA727BF105B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1" y="5579"/>
              <a:ext cx="1057275" cy="614491"/>
            </a:xfrm>
            <a:custGeom>
              <a:avLst/>
              <a:gdLst>
                <a:gd name="T0" fmla="*/ 222 w 222"/>
                <a:gd name="T1" fmla="*/ 0 h 129"/>
                <a:gd name="T2" fmla="*/ 0 w 222"/>
                <a:gd name="T3" fmla="*/ 129 h 129"/>
              </a:gdLst>
              <a:ahLst/>
              <a:cxnLst>
                <a:cxn ang="0">
                  <a:pos x="T0" y="T1"/>
                </a:cxn>
                <a:cxn ang="0">
                  <a:pos x="T2" y="T3"/>
                </a:cxn>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8" name="Freeform 13">
              <a:extLst>
                <a:ext uri="{FF2B5EF4-FFF2-40B4-BE49-F238E27FC236}">
                  <a16:creationId xmlns:a16="http://schemas.microsoft.com/office/drawing/2014/main" id="{93A46527-D73D-480D-A109-77836AB230A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21889" y="5579"/>
              <a:ext cx="5588000" cy="6866337"/>
            </a:xfrm>
            <a:custGeom>
              <a:avLst/>
              <a:gdLst>
                <a:gd name="T0" fmla="*/ 1067 w 1174"/>
                <a:gd name="T1" fmla="*/ 1440 h 1440"/>
                <a:gd name="T2" fmla="*/ 698 w 1174"/>
                <a:gd name="T3" fmla="*/ 577 h 1440"/>
                <a:gd name="T4" fmla="*/ 0 w 1174"/>
                <a:gd name="T5" fmla="*/ 0 h 1440"/>
              </a:gdLst>
              <a:ahLst/>
              <a:cxnLst>
                <a:cxn ang="0">
                  <a:pos x="T0" y="T1"/>
                </a:cxn>
                <a:cxn ang="0">
                  <a:pos x="T2" y="T3"/>
                </a:cxn>
                <a:cxn ang="0">
                  <a:pos x="T4" y="T5"/>
                </a:cxn>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9" name="Freeform 14">
              <a:extLst>
                <a:ext uri="{FF2B5EF4-FFF2-40B4-BE49-F238E27FC236}">
                  <a16:creationId xmlns:a16="http://schemas.microsoft.com/office/drawing/2014/main" id="{15A0B884-1ECF-42E3-9411-9636A50CC20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3701" y="790"/>
              <a:ext cx="595313" cy="352734"/>
            </a:xfrm>
            <a:custGeom>
              <a:avLst/>
              <a:gdLst>
                <a:gd name="T0" fmla="*/ 125 w 125"/>
                <a:gd name="T1" fmla="*/ 0 h 74"/>
                <a:gd name="T2" fmla="*/ 0 w 125"/>
                <a:gd name="T3" fmla="*/ 74 h 74"/>
              </a:gdLst>
              <a:ahLst/>
              <a:cxnLst>
                <a:cxn ang="0">
                  <a:pos x="T0" y="T1"/>
                </a:cxn>
                <a:cxn ang="0">
                  <a:pos x="T2" y="T3"/>
                </a:cxn>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0" name="Freeform 15">
              <a:extLst>
                <a:ext uri="{FF2B5EF4-FFF2-40B4-BE49-F238E27FC236}">
                  <a16:creationId xmlns:a16="http://schemas.microsoft.com/office/drawing/2014/main" id="{43CE4AB4-1213-42A9-99FF-2F213D8CB3C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012389" y="5579"/>
              <a:ext cx="5497513" cy="6866337"/>
            </a:xfrm>
            <a:custGeom>
              <a:avLst/>
              <a:gdLst>
                <a:gd name="T0" fmla="*/ 1056 w 1155"/>
                <a:gd name="T1" fmla="*/ 1440 h 1440"/>
                <a:gd name="T2" fmla="*/ 686 w 1155"/>
                <a:gd name="T3" fmla="*/ 580 h 1440"/>
                <a:gd name="T4" fmla="*/ 0 w 1155"/>
                <a:gd name="T5" fmla="*/ 0 h 1440"/>
              </a:gdLst>
              <a:ahLst/>
              <a:cxnLst>
                <a:cxn ang="0">
                  <a:pos x="T0" y="T1"/>
                </a:cxn>
                <a:cxn ang="0">
                  <a:pos x="T2" y="T3"/>
                </a:cxn>
                <a:cxn ang="0">
                  <a:pos x="T4" y="T5"/>
                </a:cxn>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1" name="Freeform 16">
              <a:extLst>
                <a:ext uri="{FF2B5EF4-FFF2-40B4-BE49-F238E27FC236}">
                  <a16:creationId xmlns:a16="http://schemas.microsoft.com/office/drawing/2014/main" id="{2F70998E-23C8-4699-BC17-A591644CD60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1" y="5579"/>
              <a:ext cx="357188" cy="213875"/>
            </a:xfrm>
            <a:custGeom>
              <a:avLst/>
              <a:gdLst>
                <a:gd name="T0" fmla="*/ 75 w 75"/>
                <a:gd name="T1" fmla="*/ 0 h 45"/>
                <a:gd name="T2" fmla="*/ 0 w 75"/>
                <a:gd name="T3" fmla="*/ 45 h 45"/>
              </a:gdLst>
              <a:ahLst/>
              <a:cxnLst>
                <a:cxn ang="0">
                  <a:pos x="T0" y="T1"/>
                </a:cxn>
                <a:cxn ang="0">
                  <a:pos x="T2" y="T3"/>
                </a:cxn>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2" name="Freeform 17">
              <a:extLst>
                <a:ext uri="{FF2B5EF4-FFF2-40B4-BE49-F238E27FC236}">
                  <a16:creationId xmlns:a16="http://schemas.microsoft.com/office/drawing/2014/main" id="{5A743858-5D74-4037-9FF4-22C59E9272F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210826" y="790"/>
              <a:ext cx="5522913" cy="6871126"/>
            </a:xfrm>
            <a:custGeom>
              <a:avLst/>
              <a:gdLst>
                <a:gd name="T0" fmla="*/ 1053 w 1160"/>
                <a:gd name="T1" fmla="*/ 1441 h 1441"/>
                <a:gd name="T2" fmla="*/ 705 w 1160"/>
                <a:gd name="T3" fmla="*/ 599 h 1441"/>
                <a:gd name="T4" fmla="*/ 0 w 1160"/>
                <a:gd name="T5" fmla="*/ 0 h 1441"/>
              </a:gdLst>
              <a:ahLst/>
              <a:cxnLst>
                <a:cxn ang="0">
                  <a:pos x="T0" y="T1"/>
                </a:cxn>
                <a:cxn ang="0">
                  <a:pos x="T2" y="T3"/>
                </a:cxn>
                <a:cxn ang="0">
                  <a:pos x="T4" y="T5"/>
                </a:cxn>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3" name="Freeform 18">
              <a:extLst>
                <a:ext uri="{FF2B5EF4-FFF2-40B4-BE49-F238E27FC236}">
                  <a16:creationId xmlns:a16="http://schemas.microsoft.com/office/drawing/2014/main" id="{565877A6-44BA-4C5B-A98D-25AACC6B2FA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463239" y="5579"/>
              <a:ext cx="5413375" cy="6866337"/>
            </a:xfrm>
            <a:custGeom>
              <a:avLst/>
              <a:gdLst>
                <a:gd name="T0" fmla="*/ 1040 w 1137"/>
                <a:gd name="T1" fmla="*/ 1440 h 1440"/>
                <a:gd name="T2" fmla="*/ 698 w 1137"/>
                <a:gd name="T3" fmla="*/ 611 h 1440"/>
                <a:gd name="T4" fmla="*/ 0 w 1137"/>
                <a:gd name="T5" fmla="*/ 0 h 1440"/>
              </a:gdLst>
              <a:ahLst/>
              <a:cxnLst>
                <a:cxn ang="0">
                  <a:pos x="T0" y="T1"/>
                </a:cxn>
                <a:cxn ang="0">
                  <a:pos x="T2" y="T3"/>
                </a:cxn>
                <a:cxn ang="0">
                  <a:pos x="T4" y="T5"/>
                </a:cxn>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4" name="Freeform 19">
              <a:extLst>
                <a:ext uri="{FF2B5EF4-FFF2-40B4-BE49-F238E27FC236}">
                  <a16:creationId xmlns:a16="http://schemas.microsoft.com/office/drawing/2014/main" id="{437FA001-D3C8-4D2A-9568-7E710BB9373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877576" y="5579"/>
              <a:ext cx="5037138" cy="6861550"/>
            </a:xfrm>
            <a:custGeom>
              <a:avLst/>
              <a:gdLst>
                <a:gd name="T0" fmla="*/ 1011 w 1058"/>
                <a:gd name="T1" fmla="*/ 1439 h 1439"/>
                <a:gd name="T2" fmla="*/ 648 w 1058"/>
                <a:gd name="T3" fmla="*/ 617 h 1439"/>
                <a:gd name="T4" fmla="*/ 0 w 1058"/>
                <a:gd name="T5" fmla="*/ 0 h 1439"/>
              </a:gdLst>
              <a:ahLst/>
              <a:cxnLst>
                <a:cxn ang="0">
                  <a:pos x="T0" y="T1"/>
                </a:cxn>
                <a:cxn ang="0">
                  <a:pos x="T2" y="T3"/>
                </a:cxn>
                <a:cxn ang="0">
                  <a:pos x="T4" y="T5"/>
                </a:cxn>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5" name="Freeform 20">
              <a:extLst>
                <a:ext uri="{FF2B5EF4-FFF2-40B4-BE49-F238E27FC236}">
                  <a16:creationId xmlns:a16="http://schemas.microsoft.com/office/drawing/2014/main" id="{470CE78A-B272-4EE3-BAA7-53BF67622DB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768289" y="5579"/>
              <a:ext cx="3417888" cy="2742066"/>
            </a:xfrm>
            <a:custGeom>
              <a:avLst/>
              <a:gdLst>
                <a:gd name="T0" fmla="*/ 718 w 718"/>
                <a:gd name="T1" fmla="*/ 575 h 575"/>
                <a:gd name="T2" fmla="*/ 0 w 718"/>
                <a:gd name="T3" fmla="*/ 0 h 575"/>
              </a:gdLst>
              <a:ahLst/>
              <a:cxnLst>
                <a:cxn ang="0">
                  <a:pos x="T0" y="T1"/>
                </a:cxn>
                <a:cxn ang="0">
                  <a:pos x="T2" y="T3"/>
                </a:cxn>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6" name="Freeform 21">
              <a:extLst>
                <a:ext uri="{FF2B5EF4-FFF2-40B4-BE49-F238E27FC236}">
                  <a16:creationId xmlns:a16="http://schemas.microsoft.com/office/drawing/2014/main" id="{CF1BE5A0-BE67-4D12-906D-9F802EE3329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235014" y="10367"/>
              <a:ext cx="2951163" cy="2555325"/>
            </a:xfrm>
            <a:custGeom>
              <a:avLst/>
              <a:gdLst>
                <a:gd name="T0" fmla="*/ 620 w 620"/>
                <a:gd name="T1" fmla="*/ 536 h 536"/>
                <a:gd name="T2" fmla="*/ 0 w 620"/>
                <a:gd name="T3" fmla="*/ 0 h 536"/>
              </a:gdLst>
              <a:ahLst/>
              <a:cxnLst>
                <a:cxn ang="0">
                  <a:pos x="T0" y="T1"/>
                </a:cxn>
                <a:cxn ang="0">
                  <a:pos x="T2" y="T3"/>
                </a:cxn>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7" name="Freeform 22">
              <a:extLst>
                <a:ext uri="{FF2B5EF4-FFF2-40B4-BE49-F238E27FC236}">
                  <a16:creationId xmlns:a16="http://schemas.microsoft.com/office/drawing/2014/main" id="{B3247B88-6B85-4FCB-9B6E-A80D8785E07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20826" y="5579"/>
              <a:ext cx="2165350" cy="1358265"/>
            </a:xfrm>
            <a:custGeom>
              <a:avLst/>
              <a:gdLst>
                <a:gd name="T0" fmla="*/ 0 w 455"/>
                <a:gd name="T1" fmla="*/ 0 h 285"/>
                <a:gd name="T2" fmla="*/ 455 w 455"/>
                <a:gd name="T3" fmla="*/ 285 h 285"/>
              </a:gdLst>
              <a:ahLst/>
              <a:cxnLst>
                <a:cxn ang="0">
                  <a:pos x="T0" y="T1"/>
                </a:cxn>
                <a:cxn ang="0">
                  <a:pos x="T2" y="T3"/>
                </a:cxn>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8" name="Freeform 23">
              <a:extLst>
                <a:ext uri="{FF2B5EF4-FFF2-40B4-BE49-F238E27FC236}">
                  <a16:creationId xmlns:a16="http://schemas.microsoft.com/office/drawing/2014/main" id="{9E6D43A7-3407-4BB2-8648-C1141698F02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90826" y="5579"/>
              <a:ext cx="895350" cy="534687"/>
            </a:xfrm>
            <a:custGeom>
              <a:avLst/>
              <a:gdLst>
                <a:gd name="T0" fmla="*/ 0 w 188"/>
                <a:gd name="T1" fmla="*/ 0 h 112"/>
                <a:gd name="T2" fmla="*/ 188 w 188"/>
                <a:gd name="T3" fmla="*/ 112 h 112"/>
              </a:gdLst>
              <a:ahLst/>
              <a:cxnLst>
                <a:cxn ang="0">
                  <a:pos x="T0" y="T1"/>
                </a:cxn>
                <a:cxn ang="0">
                  <a:pos x="T2" y="T3"/>
                </a:cxn>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pic>
        <p:nvPicPr>
          <p:cNvPr id="6" name="Tijdelijke aanduiding voor afbeelding 5">
            <a:extLst>
              <a:ext uri="{FF2B5EF4-FFF2-40B4-BE49-F238E27FC236}">
                <a16:creationId xmlns:a16="http://schemas.microsoft.com/office/drawing/2014/main" id="{075BBEAD-3475-4E1F-825B-B6BA4063D98A}"/>
              </a:ext>
            </a:extLst>
          </p:cNvPr>
          <p:cNvPicPr>
            <a:picLocks noGrp="1" noChangeAspect="1"/>
          </p:cNvPicPr>
          <p:nvPr>
            <p:ph type="pic" idx="1"/>
          </p:nvPr>
        </p:nvPicPr>
        <p:blipFill>
          <a:blip r:embed="rId3">
            <a:extLst>
              <a:ext uri="{28A0092B-C50C-407E-A947-70E740481C1C}">
                <a14:useLocalDpi xmlns:a14="http://schemas.microsoft.com/office/drawing/2010/main" val="0"/>
              </a:ext>
            </a:extLst>
          </a:blip>
          <a:stretch>
            <a:fillRect/>
          </a:stretch>
        </p:blipFill>
        <p:spPr>
          <a:xfrm>
            <a:off x="20" y="15558"/>
            <a:ext cx="12191675" cy="6827338"/>
          </a:xfrm>
          <a:prstGeom prst="rect">
            <a:avLst/>
          </a:prstGeom>
        </p:spPr>
      </p:pic>
      <p:grpSp>
        <p:nvGrpSpPr>
          <p:cNvPr id="60" name="Group 59">
            <a:extLst>
              <a:ext uri="{FF2B5EF4-FFF2-40B4-BE49-F238E27FC236}">
                <a16:creationId xmlns:a16="http://schemas.microsoft.com/office/drawing/2014/main" id="{137F5DF7-A066-4F6A-A34F-75FEE73772E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63607" y="1186483"/>
            <a:ext cx="5659072" cy="4477933"/>
            <a:chOff x="3263607" y="1186483"/>
            <a:chExt cx="5659072" cy="4477933"/>
          </a:xfrm>
        </p:grpSpPr>
        <p:sp>
          <p:nvSpPr>
            <p:cNvPr id="61" name="Rectangle 60">
              <a:extLst>
                <a:ext uri="{FF2B5EF4-FFF2-40B4-BE49-F238E27FC236}">
                  <a16:creationId xmlns:a16="http://schemas.microsoft.com/office/drawing/2014/main" id="{1939990B-A0C5-4A1E-A9F3-78E7D993B0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67982" y="1186483"/>
              <a:ext cx="5654697" cy="716184"/>
            </a:xfrm>
            <a:prstGeom prst="rect">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Isosceles Triangle 39">
              <a:extLst>
                <a:ext uri="{FF2B5EF4-FFF2-40B4-BE49-F238E27FC236}">
                  <a16:creationId xmlns:a16="http://schemas.microsoft.com/office/drawing/2014/main" id="{497C0CDF-C523-41E4-8431-9A0AD24D79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5892384" y="5313353"/>
              <a:ext cx="407233" cy="351063"/>
            </a:xfrm>
            <a:prstGeom prst="triangle">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a:extLst>
                <a:ext uri="{FF2B5EF4-FFF2-40B4-BE49-F238E27FC236}">
                  <a16:creationId xmlns:a16="http://schemas.microsoft.com/office/drawing/2014/main" id="{83A49661-72B3-4468-8866-31CC1CBC36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63607" y="1991156"/>
              <a:ext cx="5659072" cy="3322196"/>
            </a:xfrm>
            <a:prstGeom prst="rect">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B4F53AC3-274E-45E0-9379-7D1533ED5EDF}"/>
              </a:ext>
            </a:extLst>
          </p:cNvPr>
          <p:cNvSpPr>
            <a:spLocks noGrp="1"/>
          </p:cNvSpPr>
          <p:nvPr>
            <p:ph type="title"/>
          </p:nvPr>
        </p:nvSpPr>
        <p:spPr>
          <a:xfrm>
            <a:off x="3339592" y="2075504"/>
            <a:ext cx="5496715" cy="1748729"/>
          </a:xfrm>
        </p:spPr>
        <p:txBody>
          <a:bodyPr vert="horz" lIns="228600" tIns="228600" rIns="228600" bIns="0" rtlCol="0" anchor="b">
            <a:normAutofit/>
          </a:bodyPr>
          <a:lstStyle/>
          <a:p>
            <a:pPr>
              <a:lnSpc>
                <a:spcPct val="80000"/>
              </a:lnSpc>
            </a:pPr>
            <a:r>
              <a:rPr lang="en-US" sz="5400" dirty="0"/>
              <a:t>Software</a:t>
            </a:r>
            <a:br>
              <a:rPr lang="en-US" sz="5400" dirty="0"/>
            </a:br>
            <a:r>
              <a:rPr lang="en-US" sz="5400" dirty="0"/>
              <a:t>Content</a:t>
            </a:r>
          </a:p>
        </p:txBody>
      </p:sp>
      <p:sp>
        <p:nvSpPr>
          <p:cNvPr id="3" name="Content Placeholder 2">
            <a:extLst>
              <a:ext uri="{FF2B5EF4-FFF2-40B4-BE49-F238E27FC236}">
                <a16:creationId xmlns:a16="http://schemas.microsoft.com/office/drawing/2014/main" id="{52E49B2A-64DA-4BDA-B434-E6889979E153}"/>
              </a:ext>
            </a:extLst>
          </p:cNvPr>
          <p:cNvSpPr>
            <a:spLocks noGrp="1"/>
          </p:cNvSpPr>
          <p:nvPr>
            <p:ph type="body" sz="half" idx="2"/>
          </p:nvPr>
        </p:nvSpPr>
        <p:spPr>
          <a:xfrm>
            <a:off x="3339592" y="3906266"/>
            <a:ext cx="5496716" cy="1322587"/>
          </a:xfrm>
        </p:spPr>
        <p:txBody>
          <a:bodyPr vert="horz" lIns="91440" tIns="0" rIns="91440" bIns="45720" rtlCol="0">
            <a:normAutofit/>
          </a:bodyPr>
          <a:lstStyle/>
          <a:p>
            <a:pPr>
              <a:lnSpc>
                <a:spcPct val="100000"/>
              </a:lnSpc>
            </a:pPr>
            <a:r>
              <a:rPr lang="en-US" dirty="0" err="1"/>
              <a:t>Stap</a:t>
            </a:r>
            <a:r>
              <a:rPr lang="en-US" dirty="0"/>
              <a:t> 3</a:t>
            </a:r>
          </a:p>
        </p:txBody>
      </p:sp>
      <p:sp>
        <p:nvSpPr>
          <p:cNvPr id="4" name="Tijdelijke aanduiding voor voettekst 3">
            <a:extLst>
              <a:ext uri="{FF2B5EF4-FFF2-40B4-BE49-F238E27FC236}">
                <a16:creationId xmlns:a16="http://schemas.microsoft.com/office/drawing/2014/main" id="{2B3626E0-2F6F-3345-BA6E-7785DB396CED}"/>
              </a:ext>
            </a:extLst>
          </p:cNvPr>
          <p:cNvSpPr>
            <a:spLocks noGrp="1"/>
          </p:cNvSpPr>
          <p:nvPr>
            <p:ph type="ftr" sz="quarter" idx="11"/>
          </p:nvPr>
        </p:nvSpPr>
        <p:spPr/>
        <p:txBody>
          <a:bodyPr/>
          <a:lstStyle/>
          <a:p>
            <a:r>
              <a:rPr lang="nl-NL"/>
              <a:t>ICT-beleid Bertien Boon</a:t>
            </a:r>
          </a:p>
        </p:txBody>
      </p:sp>
      <p:sp>
        <p:nvSpPr>
          <p:cNvPr id="5" name="Tijdelijke aanduiding voor dianummer 4">
            <a:extLst>
              <a:ext uri="{FF2B5EF4-FFF2-40B4-BE49-F238E27FC236}">
                <a16:creationId xmlns:a16="http://schemas.microsoft.com/office/drawing/2014/main" id="{1F433CFD-E149-0541-98DD-61ECB211929B}"/>
              </a:ext>
            </a:extLst>
          </p:cNvPr>
          <p:cNvSpPr>
            <a:spLocks noGrp="1"/>
          </p:cNvSpPr>
          <p:nvPr>
            <p:ph type="sldNum" sz="quarter" idx="12"/>
          </p:nvPr>
        </p:nvSpPr>
        <p:spPr/>
        <p:txBody>
          <a:bodyPr/>
          <a:lstStyle/>
          <a:p>
            <a:fld id="{61E07FD2-3FAC-C04D-983B-C604FF866A8D}" type="slidenum">
              <a:rPr lang="nl-NL" smtClean="0"/>
              <a:t>20</a:t>
            </a:fld>
            <a:endParaRPr lang="nl-NL"/>
          </a:p>
        </p:txBody>
      </p:sp>
    </p:spTree>
    <p:extLst>
      <p:ext uri="{BB962C8B-B14F-4D97-AF65-F5344CB8AC3E}">
        <p14:creationId xmlns:p14="http://schemas.microsoft.com/office/powerpoint/2010/main" val="2976842392"/>
      </p:ext>
    </p:extLst>
  </p:cSld>
  <p:clrMapOvr>
    <a:masterClrMapping/>
  </p:clrMapOvr>
  <p:transition spd="slow">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hthoek 10">
            <a:extLst>
              <a:ext uri="{FF2B5EF4-FFF2-40B4-BE49-F238E27FC236}">
                <a16:creationId xmlns:a16="http://schemas.microsoft.com/office/drawing/2014/main" id="{2BB3E490-5BF2-AC40-9B5A-BA076AA40478}"/>
              </a:ext>
            </a:extLst>
          </p:cNvPr>
          <p:cNvSpPr/>
          <p:nvPr/>
        </p:nvSpPr>
        <p:spPr>
          <a:xfrm>
            <a:off x="2891155" y="4612153"/>
            <a:ext cx="4047492" cy="120736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9" name="Rechthoek 8">
            <a:extLst>
              <a:ext uri="{FF2B5EF4-FFF2-40B4-BE49-F238E27FC236}">
                <a16:creationId xmlns:a16="http://schemas.microsoft.com/office/drawing/2014/main" id="{A6E9B18D-F90D-634F-B62B-B14AFD381C44}"/>
              </a:ext>
            </a:extLst>
          </p:cNvPr>
          <p:cNvSpPr/>
          <p:nvPr/>
        </p:nvSpPr>
        <p:spPr>
          <a:xfrm>
            <a:off x="8072755" y="789302"/>
            <a:ext cx="3281045" cy="120736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7" name="Rechthoek 6">
            <a:extLst>
              <a:ext uri="{FF2B5EF4-FFF2-40B4-BE49-F238E27FC236}">
                <a16:creationId xmlns:a16="http://schemas.microsoft.com/office/drawing/2014/main" id="{F90FFEC5-A830-43D3-A080-D24F92525713}"/>
              </a:ext>
            </a:extLst>
          </p:cNvPr>
          <p:cNvSpPr/>
          <p:nvPr/>
        </p:nvSpPr>
        <p:spPr>
          <a:xfrm>
            <a:off x="3969910" y="2463802"/>
            <a:ext cx="3941445" cy="9850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pic>
        <p:nvPicPr>
          <p:cNvPr id="4" name="Afbeelding 3"/>
          <p:cNvPicPr>
            <a:picLocks noChangeAspect="1"/>
          </p:cNvPicPr>
          <p:nvPr/>
        </p:nvPicPr>
        <p:blipFill>
          <a:blip r:embed="rId3"/>
          <a:stretch>
            <a:fillRect/>
          </a:stretch>
        </p:blipFill>
        <p:spPr>
          <a:xfrm>
            <a:off x="4346502" y="2733347"/>
            <a:ext cx="3229198" cy="492453"/>
          </a:xfrm>
          <a:prstGeom prst="rect">
            <a:avLst/>
          </a:prstGeom>
        </p:spPr>
      </p:pic>
      <p:sp>
        <p:nvSpPr>
          <p:cNvPr id="2" name="Titel 1"/>
          <p:cNvSpPr>
            <a:spLocks noGrp="1"/>
          </p:cNvSpPr>
          <p:nvPr>
            <p:ph type="title" idx="4294967295"/>
          </p:nvPr>
        </p:nvSpPr>
        <p:spPr>
          <a:xfrm>
            <a:off x="503853" y="2074533"/>
            <a:ext cx="2835275" cy="3046413"/>
          </a:xfrm>
        </p:spPr>
        <p:txBody>
          <a:bodyPr>
            <a:normAutofit/>
          </a:bodyPr>
          <a:lstStyle/>
          <a:p>
            <a:r>
              <a:rPr lang="nl-NL" dirty="0">
                <a:latin typeface="+mn-lt"/>
              </a:rPr>
              <a:t>Digitale lesinhoud</a:t>
            </a:r>
          </a:p>
        </p:txBody>
      </p:sp>
      <p:pic>
        <p:nvPicPr>
          <p:cNvPr id="6" name="Afbeelding 6"/>
          <p:cNvPicPr>
            <a:picLocks noChangeAspect="1"/>
          </p:cNvPicPr>
          <p:nvPr/>
        </p:nvPicPr>
        <p:blipFill rotWithShape="1">
          <a:blip r:embed="rId4"/>
          <a:srcRect l="2744" t="19713" r="2589" b="22476"/>
          <a:stretch/>
        </p:blipFill>
        <p:spPr>
          <a:xfrm>
            <a:off x="3969910" y="1256437"/>
            <a:ext cx="3941445" cy="1207364"/>
          </a:xfrm>
          <a:prstGeom prst="rect">
            <a:avLst/>
          </a:prstGeom>
        </p:spPr>
      </p:pic>
      <p:pic>
        <p:nvPicPr>
          <p:cNvPr id="5" name="Afbeelding 4">
            <a:extLst>
              <a:ext uri="{FF2B5EF4-FFF2-40B4-BE49-F238E27FC236}">
                <a16:creationId xmlns:a16="http://schemas.microsoft.com/office/drawing/2014/main" id="{4B545BD6-8047-6245-9810-56D28610BE80}"/>
              </a:ext>
            </a:extLst>
          </p:cNvPr>
          <p:cNvPicPr>
            <a:picLocks noChangeAspect="1"/>
          </p:cNvPicPr>
          <p:nvPr/>
        </p:nvPicPr>
        <p:blipFill>
          <a:blip r:embed="rId5"/>
          <a:stretch>
            <a:fillRect/>
          </a:stretch>
        </p:blipFill>
        <p:spPr>
          <a:xfrm>
            <a:off x="7234554" y="3998276"/>
            <a:ext cx="3941445" cy="1970723"/>
          </a:xfrm>
          <a:prstGeom prst="rect">
            <a:avLst/>
          </a:prstGeom>
        </p:spPr>
      </p:pic>
      <p:pic>
        <p:nvPicPr>
          <p:cNvPr id="8" name="Afbeelding 7">
            <a:extLst>
              <a:ext uri="{FF2B5EF4-FFF2-40B4-BE49-F238E27FC236}">
                <a16:creationId xmlns:a16="http://schemas.microsoft.com/office/drawing/2014/main" id="{3B49F87F-AF07-4844-BD58-266AF9155A4E}"/>
              </a:ext>
            </a:extLst>
          </p:cNvPr>
          <p:cNvPicPr>
            <a:picLocks noChangeAspect="1"/>
          </p:cNvPicPr>
          <p:nvPr/>
        </p:nvPicPr>
        <p:blipFill>
          <a:blip r:embed="rId6"/>
          <a:stretch>
            <a:fillRect/>
          </a:stretch>
        </p:blipFill>
        <p:spPr>
          <a:xfrm>
            <a:off x="8340724" y="889001"/>
            <a:ext cx="2835275" cy="1006065"/>
          </a:xfrm>
          <a:prstGeom prst="rect">
            <a:avLst/>
          </a:prstGeom>
        </p:spPr>
      </p:pic>
      <p:pic>
        <p:nvPicPr>
          <p:cNvPr id="10" name="Afbeelding 9">
            <a:extLst>
              <a:ext uri="{FF2B5EF4-FFF2-40B4-BE49-F238E27FC236}">
                <a16:creationId xmlns:a16="http://schemas.microsoft.com/office/drawing/2014/main" id="{93D1472D-0D2F-D743-BAE4-A4D18700F315}"/>
              </a:ext>
            </a:extLst>
          </p:cNvPr>
          <p:cNvPicPr>
            <a:picLocks noChangeAspect="1"/>
          </p:cNvPicPr>
          <p:nvPr/>
        </p:nvPicPr>
        <p:blipFill>
          <a:blip r:embed="rId7"/>
          <a:stretch>
            <a:fillRect/>
          </a:stretch>
        </p:blipFill>
        <p:spPr>
          <a:xfrm>
            <a:off x="3052447" y="4676516"/>
            <a:ext cx="3810000" cy="1041400"/>
          </a:xfrm>
          <a:prstGeom prst="rect">
            <a:avLst/>
          </a:prstGeom>
        </p:spPr>
      </p:pic>
      <p:sp>
        <p:nvSpPr>
          <p:cNvPr id="12" name="Tijdelijke aanduiding voor voettekst 11">
            <a:extLst>
              <a:ext uri="{FF2B5EF4-FFF2-40B4-BE49-F238E27FC236}">
                <a16:creationId xmlns:a16="http://schemas.microsoft.com/office/drawing/2014/main" id="{A059510C-9305-A341-ABDF-3E368011FC58}"/>
              </a:ext>
            </a:extLst>
          </p:cNvPr>
          <p:cNvSpPr>
            <a:spLocks noGrp="1"/>
          </p:cNvSpPr>
          <p:nvPr>
            <p:ph type="ftr" sz="quarter" idx="11"/>
          </p:nvPr>
        </p:nvSpPr>
        <p:spPr/>
        <p:txBody>
          <a:bodyPr/>
          <a:lstStyle/>
          <a:p>
            <a:r>
              <a:rPr lang="nl-NL"/>
              <a:t>ICT-beleid Bertien Boon</a:t>
            </a:r>
          </a:p>
        </p:txBody>
      </p:sp>
      <p:sp>
        <p:nvSpPr>
          <p:cNvPr id="13" name="Tijdelijke aanduiding voor dianummer 12">
            <a:extLst>
              <a:ext uri="{FF2B5EF4-FFF2-40B4-BE49-F238E27FC236}">
                <a16:creationId xmlns:a16="http://schemas.microsoft.com/office/drawing/2014/main" id="{F6069B9D-4EBA-9343-ACA6-BFEE0707F0F0}"/>
              </a:ext>
            </a:extLst>
          </p:cNvPr>
          <p:cNvSpPr>
            <a:spLocks noGrp="1"/>
          </p:cNvSpPr>
          <p:nvPr>
            <p:ph type="sldNum" sz="quarter" idx="12"/>
          </p:nvPr>
        </p:nvSpPr>
        <p:spPr/>
        <p:txBody>
          <a:bodyPr/>
          <a:lstStyle/>
          <a:p>
            <a:fld id="{61E07FD2-3FAC-C04D-983B-C604FF866A8D}" type="slidenum">
              <a:rPr lang="nl-NL" smtClean="0"/>
              <a:t>21</a:t>
            </a:fld>
            <a:endParaRPr lang="nl-NL"/>
          </a:p>
        </p:txBody>
      </p:sp>
    </p:spTree>
    <p:extLst>
      <p:ext uri="{BB962C8B-B14F-4D97-AF65-F5344CB8AC3E}">
        <p14:creationId xmlns:p14="http://schemas.microsoft.com/office/powerpoint/2010/main" val="738797093"/>
      </p:ext>
    </p:extLst>
  </p:cSld>
  <p:clrMapOvr>
    <a:masterClrMapping/>
  </p:clrMapOvr>
  <p:transition spd="slow">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607365B-9A75-42BC-9A82-A639CDE638FF}"/>
              </a:ext>
            </a:extLst>
          </p:cNvPr>
          <p:cNvSpPr>
            <a:spLocks noGrp="1"/>
          </p:cNvSpPr>
          <p:nvPr>
            <p:ph type="title"/>
          </p:nvPr>
        </p:nvSpPr>
        <p:spPr/>
        <p:txBody>
          <a:bodyPr/>
          <a:lstStyle/>
          <a:p>
            <a:r>
              <a:rPr lang="nl-BE" dirty="0"/>
              <a:t>Digitale lescontent</a:t>
            </a:r>
          </a:p>
        </p:txBody>
      </p:sp>
      <p:sp>
        <p:nvSpPr>
          <p:cNvPr id="3" name="Tijdelijke aanduiding voor inhoud 2">
            <a:extLst>
              <a:ext uri="{FF2B5EF4-FFF2-40B4-BE49-F238E27FC236}">
                <a16:creationId xmlns:a16="http://schemas.microsoft.com/office/drawing/2014/main" id="{5E3A0FFF-0CD2-47D7-9B6B-03FB738D9962}"/>
              </a:ext>
            </a:extLst>
          </p:cNvPr>
          <p:cNvSpPr>
            <a:spLocks noGrp="1"/>
          </p:cNvSpPr>
          <p:nvPr>
            <p:ph idx="1"/>
          </p:nvPr>
        </p:nvSpPr>
        <p:spPr/>
        <p:txBody>
          <a:bodyPr/>
          <a:lstStyle/>
          <a:p>
            <a:pPr marL="0" indent="0">
              <a:buNone/>
            </a:pPr>
            <a:r>
              <a:rPr lang="nl-BE" dirty="0"/>
              <a:t>Ga op zoek naar alternatieven!</a:t>
            </a:r>
          </a:p>
          <a:p>
            <a:r>
              <a:rPr lang="nl-BE" dirty="0">
                <a:hlinkClick r:id="rId3"/>
              </a:rPr>
              <a:t>https://www.edumedia-sciences.com/nl/</a:t>
            </a:r>
            <a:endParaRPr lang="nl-BE" dirty="0"/>
          </a:p>
          <a:p>
            <a:r>
              <a:rPr lang="nl-BE" dirty="0">
                <a:hlinkClick r:id="rId4"/>
              </a:rPr>
              <a:t>https://nl.khanacademy.org/</a:t>
            </a:r>
            <a:r>
              <a:rPr lang="nl-BE" dirty="0"/>
              <a:t> </a:t>
            </a:r>
            <a:r>
              <a:rPr lang="nl-BE" sz="2400" dirty="0"/>
              <a:t>(gratis!)</a:t>
            </a:r>
          </a:p>
          <a:p>
            <a:r>
              <a:rPr lang="nl-BE" dirty="0">
                <a:hlinkClick r:id="rId5"/>
              </a:rPr>
              <a:t>https://www.wezoozacademy.be</a:t>
            </a:r>
            <a:endParaRPr lang="nl-BE" dirty="0"/>
          </a:p>
          <a:p>
            <a:endParaRPr lang="nl-BE" dirty="0"/>
          </a:p>
        </p:txBody>
      </p:sp>
      <p:pic>
        <p:nvPicPr>
          <p:cNvPr id="5" name="Afbeelding 4">
            <a:extLst>
              <a:ext uri="{FF2B5EF4-FFF2-40B4-BE49-F238E27FC236}">
                <a16:creationId xmlns:a16="http://schemas.microsoft.com/office/drawing/2014/main" id="{F9FB2E21-396C-4BD3-8B1B-E74FFB5080DE}"/>
              </a:ext>
            </a:extLst>
          </p:cNvPr>
          <p:cNvPicPr>
            <a:picLocks noChangeAspect="1"/>
          </p:cNvPicPr>
          <p:nvPr/>
        </p:nvPicPr>
        <p:blipFill>
          <a:blip r:embed="rId6"/>
          <a:stretch>
            <a:fillRect/>
          </a:stretch>
        </p:blipFill>
        <p:spPr>
          <a:xfrm>
            <a:off x="2287574" y="0"/>
            <a:ext cx="6964445" cy="6858000"/>
          </a:xfrm>
          <a:prstGeom prst="rect">
            <a:avLst/>
          </a:prstGeom>
        </p:spPr>
      </p:pic>
      <p:pic>
        <p:nvPicPr>
          <p:cNvPr id="7" name="Afbeelding 6">
            <a:extLst>
              <a:ext uri="{FF2B5EF4-FFF2-40B4-BE49-F238E27FC236}">
                <a16:creationId xmlns:a16="http://schemas.microsoft.com/office/drawing/2014/main" id="{B8CCD781-4797-427E-8E03-F4F958C6013D}"/>
              </a:ext>
            </a:extLst>
          </p:cNvPr>
          <p:cNvPicPr>
            <a:picLocks noChangeAspect="1"/>
          </p:cNvPicPr>
          <p:nvPr/>
        </p:nvPicPr>
        <p:blipFill>
          <a:blip r:embed="rId7"/>
          <a:stretch>
            <a:fillRect/>
          </a:stretch>
        </p:blipFill>
        <p:spPr>
          <a:xfrm>
            <a:off x="1110784" y="377150"/>
            <a:ext cx="8793642" cy="6318738"/>
          </a:xfrm>
          <a:prstGeom prst="rect">
            <a:avLst/>
          </a:prstGeom>
        </p:spPr>
      </p:pic>
      <p:pic>
        <p:nvPicPr>
          <p:cNvPr id="9" name="Afbeelding 8">
            <a:extLst>
              <a:ext uri="{FF2B5EF4-FFF2-40B4-BE49-F238E27FC236}">
                <a16:creationId xmlns:a16="http://schemas.microsoft.com/office/drawing/2014/main" id="{9C1B7633-B95C-44DE-8FDB-35BC97689971}"/>
              </a:ext>
            </a:extLst>
          </p:cNvPr>
          <p:cNvPicPr>
            <a:picLocks noChangeAspect="1"/>
          </p:cNvPicPr>
          <p:nvPr/>
        </p:nvPicPr>
        <p:blipFill>
          <a:blip r:embed="rId8"/>
          <a:stretch>
            <a:fillRect/>
          </a:stretch>
        </p:blipFill>
        <p:spPr>
          <a:xfrm>
            <a:off x="160308" y="580163"/>
            <a:ext cx="11692389" cy="5912712"/>
          </a:xfrm>
          <a:prstGeom prst="rect">
            <a:avLst/>
          </a:prstGeom>
        </p:spPr>
      </p:pic>
      <p:sp>
        <p:nvSpPr>
          <p:cNvPr id="4" name="Tijdelijke aanduiding voor voettekst 3">
            <a:extLst>
              <a:ext uri="{FF2B5EF4-FFF2-40B4-BE49-F238E27FC236}">
                <a16:creationId xmlns:a16="http://schemas.microsoft.com/office/drawing/2014/main" id="{A5DAD36C-640E-1B47-AC9C-6E4266E2FF47}"/>
              </a:ext>
            </a:extLst>
          </p:cNvPr>
          <p:cNvSpPr>
            <a:spLocks noGrp="1"/>
          </p:cNvSpPr>
          <p:nvPr>
            <p:ph type="ftr" sz="quarter" idx="11"/>
          </p:nvPr>
        </p:nvSpPr>
        <p:spPr/>
        <p:txBody>
          <a:bodyPr/>
          <a:lstStyle/>
          <a:p>
            <a:r>
              <a:rPr lang="nl-NL"/>
              <a:t>ICT-beleid Bertien Boon</a:t>
            </a:r>
          </a:p>
        </p:txBody>
      </p:sp>
      <p:sp>
        <p:nvSpPr>
          <p:cNvPr id="6" name="Tijdelijke aanduiding voor dianummer 5">
            <a:extLst>
              <a:ext uri="{FF2B5EF4-FFF2-40B4-BE49-F238E27FC236}">
                <a16:creationId xmlns:a16="http://schemas.microsoft.com/office/drawing/2014/main" id="{2929ACFB-85DF-A448-A08A-6E53087792FE}"/>
              </a:ext>
            </a:extLst>
          </p:cNvPr>
          <p:cNvSpPr>
            <a:spLocks noGrp="1"/>
          </p:cNvSpPr>
          <p:nvPr>
            <p:ph type="sldNum" sz="quarter" idx="12"/>
          </p:nvPr>
        </p:nvSpPr>
        <p:spPr/>
        <p:txBody>
          <a:bodyPr/>
          <a:lstStyle/>
          <a:p>
            <a:fld id="{61E07FD2-3FAC-C04D-983B-C604FF866A8D}" type="slidenum">
              <a:rPr lang="nl-NL" smtClean="0"/>
              <a:t>22</a:t>
            </a:fld>
            <a:endParaRPr lang="nl-NL"/>
          </a:p>
        </p:txBody>
      </p:sp>
    </p:spTree>
    <p:extLst>
      <p:ext uri="{BB962C8B-B14F-4D97-AF65-F5344CB8AC3E}">
        <p14:creationId xmlns:p14="http://schemas.microsoft.com/office/powerpoint/2010/main" val="67812692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2"/>
                                        </p:tgtEl>
                                      </p:cBhvr>
                                    </p:animEffect>
                                    <p:set>
                                      <p:cBhvr>
                                        <p:cTn id="10" dur="1" fill="hold">
                                          <p:stCondLst>
                                            <p:cond delay="499"/>
                                          </p:stCondLst>
                                        </p:cTn>
                                        <p:tgtEl>
                                          <p:spTgt spid="2"/>
                                        </p:tgtEl>
                                        <p:attrNameLst>
                                          <p:attrName>style.visibility</p:attrName>
                                        </p:attrNameLst>
                                      </p:cBhvr>
                                      <p:to>
                                        <p:strVal val="hidden"/>
                                      </p:to>
                                    </p:set>
                                  </p:childTnLst>
                                </p:cTn>
                              </p:par>
                              <p:par>
                                <p:cTn id="11" presetID="2" presetClass="entr" presetSubtype="4"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5"/>
                                        </p:tgtEl>
                                      </p:cBhvr>
                                    </p:animEffect>
                                    <p:set>
                                      <p:cBhvr>
                                        <p:cTn id="19" dur="1" fill="hold">
                                          <p:stCondLst>
                                            <p:cond delay="499"/>
                                          </p:stCondLst>
                                        </p:cTn>
                                        <p:tgtEl>
                                          <p:spTgt spid="5"/>
                                        </p:tgtEl>
                                        <p:attrNameLst>
                                          <p:attrName>style.visibility</p:attrName>
                                        </p:attrNameLst>
                                      </p:cBhvr>
                                      <p:to>
                                        <p:strVal val="hidden"/>
                                      </p:to>
                                    </p:set>
                                  </p:childTnLst>
                                </p:cTn>
                              </p:par>
                              <p:par>
                                <p:cTn id="20" presetID="2" presetClass="entr" presetSubtype="4"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500" fill="hold"/>
                                        <p:tgtEl>
                                          <p:spTgt spid="9"/>
                                        </p:tgtEl>
                                        <p:attrNameLst>
                                          <p:attrName>ppt_x</p:attrName>
                                        </p:attrNameLst>
                                      </p:cBhvr>
                                      <p:tavLst>
                                        <p:tav tm="0">
                                          <p:val>
                                            <p:strVal val="#ppt_x"/>
                                          </p:val>
                                        </p:tav>
                                        <p:tav tm="100000">
                                          <p:val>
                                            <p:strVal val="#ppt_x"/>
                                          </p:val>
                                        </p:tav>
                                      </p:tavLst>
                                    </p:anim>
                                    <p:anim calcmode="lin" valueType="num">
                                      <p:cBhvr additive="base">
                                        <p:cTn id="2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nodeType="clickEffect">
                                  <p:stCondLst>
                                    <p:cond delay="0"/>
                                  </p:stCondLst>
                                  <p:childTnLst>
                                    <p:animEffect transition="out" filter="fade">
                                      <p:cBhvr>
                                        <p:cTn id="27" dur="500"/>
                                        <p:tgtEl>
                                          <p:spTgt spid="9"/>
                                        </p:tgtEl>
                                      </p:cBhvr>
                                    </p:animEffect>
                                    <p:set>
                                      <p:cBhvr>
                                        <p:cTn id="28" dur="1" fill="hold">
                                          <p:stCondLst>
                                            <p:cond delay="499"/>
                                          </p:stCondLst>
                                        </p:cTn>
                                        <p:tgtEl>
                                          <p:spTgt spid="9"/>
                                        </p:tgtEl>
                                        <p:attrNameLst>
                                          <p:attrName>style.visibility</p:attrName>
                                        </p:attrNameLst>
                                      </p:cBhvr>
                                      <p:to>
                                        <p:strVal val="hidden"/>
                                      </p:to>
                                    </p:set>
                                  </p:childTnLst>
                                </p:cTn>
                              </p:par>
                              <p:par>
                                <p:cTn id="29" presetID="2" presetClass="entr" presetSubtype="4" fill="hold" nodeType="with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fill="hold"/>
                                        <p:tgtEl>
                                          <p:spTgt spid="7"/>
                                        </p:tgtEl>
                                        <p:attrNameLst>
                                          <p:attrName>ppt_x</p:attrName>
                                        </p:attrNameLst>
                                      </p:cBhvr>
                                      <p:tavLst>
                                        <p:tav tm="0">
                                          <p:val>
                                            <p:strVal val="#ppt_x"/>
                                          </p:val>
                                        </p:tav>
                                        <p:tav tm="100000">
                                          <p:val>
                                            <p:strVal val="#ppt_x"/>
                                          </p:val>
                                        </p:tav>
                                      </p:tavLst>
                                    </p:anim>
                                    <p:anim calcmode="lin" valueType="num">
                                      <p:cBhvr additive="base">
                                        <p:cTn id="3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7"/>
                                        </p:tgtEl>
                                      </p:cBhvr>
                                    </p:animEffect>
                                    <p:set>
                                      <p:cBhvr>
                                        <p:cTn id="37"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F4A8404-9424-E943-913E-08B02A09C0BA}"/>
              </a:ext>
            </a:extLst>
          </p:cNvPr>
          <p:cNvSpPr>
            <a:spLocks noGrp="1"/>
          </p:cNvSpPr>
          <p:nvPr>
            <p:ph type="title"/>
          </p:nvPr>
        </p:nvSpPr>
        <p:spPr>
          <a:xfrm>
            <a:off x="888631" y="2349925"/>
            <a:ext cx="3498979" cy="2456442"/>
          </a:xfrm>
        </p:spPr>
        <p:txBody>
          <a:bodyPr>
            <a:normAutofit/>
          </a:bodyPr>
          <a:lstStyle/>
          <a:p>
            <a:r>
              <a:rPr lang="nl-NL" dirty="0"/>
              <a:t>Deployment</a:t>
            </a:r>
          </a:p>
        </p:txBody>
      </p:sp>
      <p:graphicFrame>
        <p:nvGraphicFramePr>
          <p:cNvPr id="4" name="Tijdelijke aanduiding voor inhoud 3">
            <a:extLst>
              <a:ext uri="{FF2B5EF4-FFF2-40B4-BE49-F238E27FC236}">
                <a16:creationId xmlns:a16="http://schemas.microsoft.com/office/drawing/2014/main" id="{E0BFB24D-62BE-F840-974C-9D1187B6A92B}"/>
              </a:ext>
            </a:extLst>
          </p:cNvPr>
          <p:cNvGraphicFramePr>
            <a:graphicFrameLocks noGrp="1"/>
          </p:cNvGraphicFramePr>
          <p:nvPr>
            <p:ph idx="1"/>
            <p:extLst>
              <p:ext uri="{D42A27DB-BD31-4B8C-83A1-F6EECF244321}">
                <p14:modId xmlns:p14="http://schemas.microsoft.com/office/powerpoint/2010/main" val="1261759755"/>
              </p:ext>
            </p:extLst>
          </p:nvPr>
        </p:nvGraphicFramePr>
        <p:xfrm>
          <a:off x="5118100" y="803275"/>
          <a:ext cx="6281738" cy="52482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ijdelijke aanduiding voor voettekst 2">
            <a:extLst>
              <a:ext uri="{FF2B5EF4-FFF2-40B4-BE49-F238E27FC236}">
                <a16:creationId xmlns:a16="http://schemas.microsoft.com/office/drawing/2014/main" id="{C37F8AA8-D8F8-B24E-A977-9CFA7E5CB86D}"/>
              </a:ext>
            </a:extLst>
          </p:cNvPr>
          <p:cNvSpPr>
            <a:spLocks noGrp="1"/>
          </p:cNvSpPr>
          <p:nvPr>
            <p:ph type="ftr" sz="quarter" idx="11"/>
          </p:nvPr>
        </p:nvSpPr>
        <p:spPr/>
        <p:txBody>
          <a:bodyPr/>
          <a:lstStyle/>
          <a:p>
            <a:r>
              <a:rPr lang="nl-NL"/>
              <a:t>ICT-beleid Bertien Boon</a:t>
            </a:r>
          </a:p>
        </p:txBody>
      </p:sp>
      <p:sp>
        <p:nvSpPr>
          <p:cNvPr id="5" name="Tijdelijke aanduiding voor dianummer 4">
            <a:extLst>
              <a:ext uri="{FF2B5EF4-FFF2-40B4-BE49-F238E27FC236}">
                <a16:creationId xmlns:a16="http://schemas.microsoft.com/office/drawing/2014/main" id="{7AEE008D-657A-D642-B37D-7B6F39B5364C}"/>
              </a:ext>
            </a:extLst>
          </p:cNvPr>
          <p:cNvSpPr>
            <a:spLocks noGrp="1"/>
          </p:cNvSpPr>
          <p:nvPr>
            <p:ph type="sldNum" sz="quarter" idx="12"/>
          </p:nvPr>
        </p:nvSpPr>
        <p:spPr/>
        <p:txBody>
          <a:bodyPr/>
          <a:lstStyle/>
          <a:p>
            <a:fld id="{61E07FD2-3FAC-C04D-983B-C604FF866A8D}" type="slidenum">
              <a:rPr lang="nl-NL" smtClean="0"/>
              <a:t>23</a:t>
            </a:fld>
            <a:endParaRPr lang="nl-NL"/>
          </a:p>
        </p:txBody>
      </p:sp>
    </p:spTree>
    <p:extLst>
      <p:ext uri="{BB962C8B-B14F-4D97-AF65-F5344CB8AC3E}">
        <p14:creationId xmlns:p14="http://schemas.microsoft.com/office/powerpoint/2010/main" val="2100973610"/>
      </p:ext>
    </p:extLst>
  </p:cSld>
  <p:clrMapOvr>
    <a:masterClrMapping/>
  </p:clrMapOvr>
  <p:transition spd="slow">
    <p:fade/>
  </p:transition>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6" name="Rectangle 11">
            <a:extLst>
              <a:ext uri="{FF2B5EF4-FFF2-40B4-BE49-F238E27FC236}">
                <a16:creationId xmlns:a16="http://schemas.microsoft.com/office/drawing/2014/main" id="{48CAE4AE-A9DF-45AF-9A9C-1712BC6341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7" name="Group 13">
            <a:extLst>
              <a:ext uri="{FF2B5EF4-FFF2-40B4-BE49-F238E27FC236}">
                <a16:creationId xmlns:a16="http://schemas.microsoft.com/office/drawing/2014/main" id="{6C272060-BC98-4C91-A58F-4DFEC566CF7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0"/>
            <a:ext cx="12584114" cy="6853238"/>
            <a:chOff x="-417513" y="0"/>
            <a:chExt cx="12584114" cy="6853238"/>
          </a:xfrm>
        </p:grpSpPr>
        <p:sp>
          <p:nvSpPr>
            <p:cNvPr id="15" name="Freeform 5">
              <a:extLst>
                <a:ext uri="{FF2B5EF4-FFF2-40B4-BE49-F238E27FC236}">
                  <a16:creationId xmlns:a16="http://schemas.microsoft.com/office/drawing/2014/main" id="{8BA2DCB9-0DC0-4109-B2A2-56896E35E66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306513" y="0"/>
              <a:ext cx="3862388" cy="6843713"/>
            </a:xfrm>
            <a:custGeom>
              <a:avLst/>
              <a:gdLst>
                <a:gd name="T0" fmla="*/ 813 w 813"/>
                <a:gd name="T1" fmla="*/ 0 h 1440"/>
                <a:gd name="T2" fmla="*/ 435 w 813"/>
                <a:gd name="T3" fmla="*/ 1440 h 1440"/>
              </a:gdLst>
              <a:ahLst/>
              <a:cxnLst>
                <a:cxn ang="0">
                  <a:pos x="T0" y="T1"/>
                </a:cxn>
                <a:cxn ang="0">
                  <a:pos x="T2" y="T3"/>
                </a:cxn>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Freeform 6">
              <a:extLst>
                <a:ext uri="{FF2B5EF4-FFF2-40B4-BE49-F238E27FC236}">
                  <a16:creationId xmlns:a16="http://schemas.microsoft.com/office/drawing/2014/main" id="{64A33555-1142-4AD7-8084-1A99422A118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26725" y="9525"/>
              <a:ext cx="1539875" cy="555625"/>
            </a:xfrm>
            <a:custGeom>
              <a:avLst/>
              <a:gdLst>
                <a:gd name="T0" fmla="*/ 324 w 324"/>
                <a:gd name="T1" fmla="*/ 117 h 117"/>
                <a:gd name="T2" fmla="*/ 0 w 324"/>
                <a:gd name="T3" fmla="*/ 0 h 117"/>
              </a:gdLst>
              <a:ahLst/>
              <a:cxnLst>
                <a:cxn ang="0">
                  <a:pos x="T0" y="T1"/>
                </a:cxn>
                <a:cxn ang="0">
                  <a:pos x="T2" y="T3"/>
                </a:cxn>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 name="Freeform 7">
              <a:extLst>
                <a:ext uri="{FF2B5EF4-FFF2-40B4-BE49-F238E27FC236}">
                  <a16:creationId xmlns:a16="http://schemas.microsoft.com/office/drawing/2014/main" id="{BC6E4081-1A88-453E-8CCF-B97B0CE20DF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247313" y="5013325"/>
              <a:ext cx="1919288" cy="1830388"/>
            </a:xfrm>
            <a:custGeom>
              <a:avLst/>
              <a:gdLst>
                <a:gd name="T0" fmla="*/ 0 w 404"/>
                <a:gd name="T1" fmla="*/ 385 h 385"/>
                <a:gd name="T2" fmla="*/ 404 w 404"/>
                <a:gd name="T3" fmla="*/ 0 h 385"/>
              </a:gdLst>
              <a:ahLst/>
              <a:cxnLst>
                <a:cxn ang="0">
                  <a:pos x="T0" y="T1"/>
                </a:cxn>
                <a:cxn ang="0">
                  <a:pos x="T2" y="T3"/>
                </a:cxn>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 name="Freeform 8">
              <a:extLst>
                <a:ext uri="{FF2B5EF4-FFF2-40B4-BE49-F238E27FC236}">
                  <a16:creationId xmlns:a16="http://schemas.microsoft.com/office/drawing/2014/main" id="{5B7E0935-6EE8-4C61-AED5-09B9A2A99AF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0775" y="0"/>
              <a:ext cx="3676650" cy="6843713"/>
            </a:xfrm>
            <a:custGeom>
              <a:avLst/>
              <a:gdLst>
                <a:gd name="T0" fmla="*/ 774 w 774"/>
                <a:gd name="T1" fmla="*/ 0 h 1440"/>
                <a:gd name="T2" fmla="*/ 411 w 774"/>
                <a:gd name="T3" fmla="*/ 1440 h 1440"/>
              </a:gdLst>
              <a:ahLst/>
              <a:cxnLst>
                <a:cxn ang="0">
                  <a:pos x="T0" y="T1"/>
                </a:cxn>
                <a:cxn ang="0">
                  <a:pos x="T2" y="T3"/>
                </a:cxn>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Freeform 9">
              <a:extLst>
                <a:ext uri="{FF2B5EF4-FFF2-40B4-BE49-F238E27FC236}">
                  <a16:creationId xmlns:a16="http://schemas.microsoft.com/office/drawing/2014/main" id="{EB962BD6-C878-48FF-A75E-DCC7BDA3C33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02988" y="9525"/>
              <a:ext cx="963613" cy="366713"/>
            </a:xfrm>
            <a:custGeom>
              <a:avLst/>
              <a:gdLst>
                <a:gd name="T0" fmla="*/ 203 w 203"/>
                <a:gd name="T1" fmla="*/ 77 h 77"/>
                <a:gd name="T2" fmla="*/ 0 w 203"/>
                <a:gd name="T3" fmla="*/ 0 h 77"/>
              </a:gdLst>
              <a:ahLst/>
              <a:cxnLst>
                <a:cxn ang="0">
                  <a:pos x="T0" y="T1"/>
                </a:cxn>
                <a:cxn ang="0">
                  <a:pos x="T2" y="T3"/>
                </a:cxn>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 name="Freeform 10">
              <a:extLst>
                <a:ext uri="{FF2B5EF4-FFF2-40B4-BE49-F238E27FC236}">
                  <a16:creationId xmlns:a16="http://schemas.microsoft.com/office/drawing/2014/main" id="{CABF3786-BDE1-4FE5-9967-F6B6131A2CF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494963" y="5275263"/>
              <a:ext cx="1666875" cy="1577975"/>
            </a:xfrm>
            <a:custGeom>
              <a:avLst/>
              <a:gdLst>
                <a:gd name="T0" fmla="*/ 0 w 351"/>
                <a:gd name="T1" fmla="*/ 332 h 332"/>
                <a:gd name="T2" fmla="*/ 351 w 351"/>
                <a:gd name="T3" fmla="*/ 0 h 332"/>
              </a:gdLst>
              <a:ahLst/>
              <a:cxnLst>
                <a:cxn ang="0">
                  <a:pos x="T0" y="T1"/>
                </a:cxn>
                <a:cxn ang="0">
                  <a:pos x="T2" y="T3"/>
                </a:cxn>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 name="Freeform 11">
              <a:extLst>
                <a:ext uri="{FF2B5EF4-FFF2-40B4-BE49-F238E27FC236}">
                  <a16:creationId xmlns:a16="http://schemas.microsoft.com/office/drawing/2014/main" id="{4969707A-C75E-4F7F-A5C2-2991C654755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1713" y="0"/>
              <a:ext cx="3621088" cy="6843713"/>
            </a:xfrm>
            <a:custGeom>
              <a:avLst/>
              <a:gdLst>
                <a:gd name="T0" fmla="*/ 762 w 762"/>
                <a:gd name="T1" fmla="*/ 0 h 1440"/>
                <a:gd name="T2" fmla="*/ 403 w 762"/>
                <a:gd name="T3" fmla="*/ 1440 h 1440"/>
              </a:gdLst>
              <a:ahLst/>
              <a:cxnLst>
                <a:cxn ang="0">
                  <a:pos x="T0" y="T1"/>
                </a:cxn>
                <a:cxn ang="0">
                  <a:pos x="T2" y="T3"/>
                </a:cxn>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 name="Freeform 12">
              <a:extLst>
                <a:ext uri="{FF2B5EF4-FFF2-40B4-BE49-F238E27FC236}">
                  <a16:creationId xmlns:a16="http://schemas.microsoft.com/office/drawing/2014/main" id="{0E293989-8389-48CD-85D3-CAEFD5E9637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501438" y="9525"/>
              <a:ext cx="665163" cy="257175"/>
            </a:xfrm>
            <a:custGeom>
              <a:avLst/>
              <a:gdLst>
                <a:gd name="T0" fmla="*/ 140 w 140"/>
                <a:gd name="T1" fmla="*/ 54 h 54"/>
                <a:gd name="T2" fmla="*/ 0 w 140"/>
                <a:gd name="T3" fmla="*/ 0 h 54"/>
              </a:gdLst>
              <a:ahLst/>
              <a:cxnLst>
                <a:cxn ang="0">
                  <a:pos x="T0" y="T1"/>
                </a:cxn>
                <a:cxn ang="0">
                  <a:pos x="T2" y="T3"/>
                </a:cxn>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 name="Freeform 13">
              <a:extLst>
                <a:ext uri="{FF2B5EF4-FFF2-40B4-BE49-F238E27FC236}">
                  <a16:creationId xmlns:a16="http://schemas.microsoft.com/office/drawing/2014/main" id="{8DCF1E8B-9247-45E2-8641-90DA9F7D525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41013" y="5408613"/>
              <a:ext cx="1525588" cy="1435100"/>
            </a:xfrm>
            <a:custGeom>
              <a:avLst/>
              <a:gdLst>
                <a:gd name="T0" fmla="*/ 0 w 321"/>
                <a:gd name="T1" fmla="*/ 302 h 302"/>
                <a:gd name="T2" fmla="*/ 321 w 321"/>
                <a:gd name="T3" fmla="*/ 0 h 302"/>
              </a:gdLst>
              <a:ahLst/>
              <a:cxnLst>
                <a:cxn ang="0">
                  <a:pos x="T0" y="T1"/>
                </a:cxn>
                <a:cxn ang="0">
                  <a:pos x="T2" y="T3"/>
                </a:cxn>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 name="Freeform 14">
              <a:extLst>
                <a:ext uri="{FF2B5EF4-FFF2-40B4-BE49-F238E27FC236}">
                  <a16:creationId xmlns:a16="http://schemas.microsoft.com/office/drawing/2014/main" id="{48DF418F-91AD-4E55-AF3B-F28FF45961B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1713" y="0"/>
              <a:ext cx="3244850" cy="6843713"/>
            </a:xfrm>
            <a:custGeom>
              <a:avLst/>
              <a:gdLst>
                <a:gd name="T0" fmla="*/ 683 w 683"/>
                <a:gd name="T1" fmla="*/ 0 h 1440"/>
                <a:gd name="T2" fmla="*/ 355 w 683"/>
                <a:gd name="T3" fmla="*/ 1440 h 1440"/>
              </a:gdLst>
              <a:ahLst/>
              <a:cxnLst>
                <a:cxn ang="0">
                  <a:pos x="T0" y="T1"/>
                </a:cxn>
                <a:cxn ang="0">
                  <a:pos x="T2" y="T3"/>
                </a:cxn>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 name="Freeform 15">
              <a:extLst>
                <a:ext uri="{FF2B5EF4-FFF2-40B4-BE49-F238E27FC236}">
                  <a16:creationId xmlns:a16="http://schemas.microsoft.com/office/drawing/2014/main" id="{EDBF35BD-D1DA-49B1-AE30-289189DACD5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802938" y="5518150"/>
              <a:ext cx="1363663" cy="1325563"/>
            </a:xfrm>
            <a:custGeom>
              <a:avLst/>
              <a:gdLst>
                <a:gd name="T0" fmla="*/ 0 w 287"/>
                <a:gd name="T1" fmla="*/ 279 h 279"/>
                <a:gd name="T2" fmla="*/ 287 w 287"/>
                <a:gd name="T3" fmla="*/ 0 h 279"/>
              </a:gdLst>
              <a:ahLst/>
              <a:cxnLst>
                <a:cxn ang="0">
                  <a:pos x="T0" y="T1"/>
                </a:cxn>
                <a:cxn ang="0">
                  <a:pos x="T2" y="T3"/>
                </a:cxn>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 name="Freeform 16">
              <a:extLst>
                <a:ext uri="{FF2B5EF4-FFF2-40B4-BE49-F238E27FC236}">
                  <a16:creationId xmlns:a16="http://schemas.microsoft.com/office/drawing/2014/main" id="{69198BEC-A3B6-4562-AB0F-3E7760026C4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89000" y="0"/>
              <a:ext cx="3230563" cy="6843713"/>
            </a:xfrm>
            <a:custGeom>
              <a:avLst/>
              <a:gdLst>
                <a:gd name="T0" fmla="*/ 680 w 680"/>
                <a:gd name="T1" fmla="*/ 0 h 1440"/>
                <a:gd name="T2" fmla="*/ 337 w 680"/>
                <a:gd name="T3" fmla="*/ 1440 h 1440"/>
              </a:gdLst>
              <a:ahLst/>
              <a:cxnLst>
                <a:cxn ang="0">
                  <a:pos x="T0" y="T1"/>
                </a:cxn>
                <a:cxn ang="0">
                  <a:pos x="T2" y="T3"/>
                </a:cxn>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7" name="Freeform 17">
              <a:extLst>
                <a:ext uri="{FF2B5EF4-FFF2-40B4-BE49-F238E27FC236}">
                  <a16:creationId xmlns:a16="http://schemas.microsoft.com/office/drawing/2014/main" id="{9AB30D45-77AB-4323-83A2-1A637D07D54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79150" y="5694363"/>
              <a:ext cx="1187450" cy="1149350"/>
            </a:xfrm>
            <a:custGeom>
              <a:avLst/>
              <a:gdLst>
                <a:gd name="T0" fmla="*/ 0 w 250"/>
                <a:gd name="T1" fmla="*/ 242 h 242"/>
                <a:gd name="T2" fmla="*/ 250 w 250"/>
                <a:gd name="T3" fmla="*/ 0 h 242"/>
              </a:gdLst>
              <a:ahLst/>
              <a:cxnLst>
                <a:cxn ang="0">
                  <a:pos x="T0" y="T1"/>
                </a:cxn>
                <a:cxn ang="0">
                  <a:pos x="T2" y="T3"/>
                </a:cxn>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 name="Freeform 18">
              <a:extLst>
                <a:ext uri="{FF2B5EF4-FFF2-40B4-BE49-F238E27FC236}">
                  <a16:creationId xmlns:a16="http://schemas.microsoft.com/office/drawing/2014/main" id="{D1AD137E-7B63-434C-9D0D-5A64BB49685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84188" y="0"/>
              <a:ext cx="3421063" cy="6843713"/>
            </a:xfrm>
            <a:custGeom>
              <a:avLst/>
              <a:gdLst>
                <a:gd name="T0" fmla="*/ 720 w 720"/>
                <a:gd name="T1" fmla="*/ 0 h 1440"/>
                <a:gd name="T2" fmla="*/ 362 w 720"/>
                <a:gd name="T3" fmla="*/ 1440 h 1440"/>
              </a:gdLst>
              <a:ahLst/>
              <a:cxnLst>
                <a:cxn ang="0">
                  <a:pos x="T0" y="T1"/>
                </a:cxn>
                <a:cxn ang="0">
                  <a:pos x="T2" y="T3"/>
                </a:cxn>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Freeform 19">
              <a:extLst>
                <a:ext uri="{FF2B5EF4-FFF2-40B4-BE49-F238E27FC236}">
                  <a16:creationId xmlns:a16="http://schemas.microsoft.com/office/drawing/2014/main" id="{8B32BE2D-36DC-4BD0-952E-8FE32A70DB8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87125" y="6049963"/>
              <a:ext cx="879475" cy="793750"/>
            </a:xfrm>
            <a:custGeom>
              <a:avLst/>
              <a:gdLst>
                <a:gd name="T0" fmla="*/ 0 w 185"/>
                <a:gd name="T1" fmla="*/ 167 h 167"/>
                <a:gd name="T2" fmla="*/ 185 w 185"/>
                <a:gd name="T3" fmla="*/ 0 h 167"/>
              </a:gdLst>
              <a:ahLst/>
              <a:cxnLst>
                <a:cxn ang="0">
                  <a:pos x="T0" y="T1"/>
                </a:cxn>
                <a:cxn ang="0">
                  <a:pos x="T2" y="T3"/>
                </a:cxn>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 name="Freeform 20">
              <a:extLst>
                <a:ext uri="{FF2B5EF4-FFF2-40B4-BE49-F238E27FC236}">
                  <a16:creationId xmlns:a16="http://schemas.microsoft.com/office/drawing/2014/main" id="{930295E0-AD01-4DB0-9829-AD91BED608F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98488" y="0"/>
              <a:ext cx="2717800" cy="6843713"/>
            </a:xfrm>
            <a:custGeom>
              <a:avLst/>
              <a:gdLst>
                <a:gd name="T0" fmla="*/ 572 w 572"/>
                <a:gd name="T1" fmla="*/ 0 h 1440"/>
                <a:gd name="T2" fmla="*/ 164 w 572"/>
                <a:gd name="T3" fmla="*/ 1440 h 1440"/>
              </a:gdLst>
              <a:ahLst/>
              <a:cxnLst>
                <a:cxn ang="0">
                  <a:pos x="T0" y="T1"/>
                </a:cxn>
                <a:cxn ang="0">
                  <a:pos x="T2" y="T3"/>
                </a:cxn>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 name="Freeform 21">
              <a:extLst>
                <a:ext uri="{FF2B5EF4-FFF2-40B4-BE49-F238E27FC236}">
                  <a16:creationId xmlns:a16="http://schemas.microsoft.com/office/drawing/2014/main" id="{29807E74-6BFD-4EA7-B3F3-92C0728A7D8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61938" y="0"/>
              <a:ext cx="2944813" cy="6843713"/>
            </a:xfrm>
            <a:custGeom>
              <a:avLst/>
              <a:gdLst>
                <a:gd name="T0" fmla="*/ 620 w 620"/>
                <a:gd name="T1" fmla="*/ 0 h 1440"/>
                <a:gd name="T2" fmla="*/ 186 w 620"/>
                <a:gd name="T3" fmla="*/ 1440 h 1440"/>
              </a:gdLst>
              <a:ahLst/>
              <a:cxnLst>
                <a:cxn ang="0">
                  <a:pos x="T0" y="T1"/>
                </a:cxn>
                <a:cxn ang="0">
                  <a:pos x="T2" y="T3"/>
                </a:cxn>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 name="Freeform 22">
              <a:extLst>
                <a:ext uri="{FF2B5EF4-FFF2-40B4-BE49-F238E27FC236}">
                  <a16:creationId xmlns:a16="http://schemas.microsoft.com/office/drawing/2014/main" id="{C9EDBF49-4B87-4B6F-BEE6-DDC4A63CE60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17513" y="0"/>
              <a:ext cx="2403475" cy="6843713"/>
            </a:xfrm>
            <a:custGeom>
              <a:avLst/>
              <a:gdLst>
                <a:gd name="T0" fmla="*/ 506 w 506"/>
                <a:gd name="T1" fmla="*/ 0 h 1440"/>
                <a:gd name="T2" fmla="*/ 171 w 506"/>
                <a:gd name="T3" fmla="*/ 1440 h 1440"/>
              </a:gdLst>
              <a:ahLst/>
              <a:cxnLst>
                <a:cxn ang="0">
                  <a:pos x="T0" y="T1"/>
                </a:cxn>
                <a:cxn ang="0">
                  <a:pos x="T2" y="T3"/>
                </a:cxn>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3" name="Freeform 23">
              <a:extLst>
                <a:ext uri="{FF2B5EF4-FFF2-40B4-BE49-F238E27FC236}">
                  <a16:creationId xmlns:a16="http://schemas.microsoft.com/office/drawing/2014/main" id="{7738C468-1405-4ED9-8392-F93FA995EE0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4288" y="9525"/>
              <a:ext cx="1771650" cy="3198813"/>
            </a:xfrm>
            <a:custGeom>
              <a:avLst/>
              <a:gdLst>
                <a:gd name="T0" fmla="*/ 373 w 373"/>
                <a:gd name="T1" fmla="*/ 0 h 673"/>
                <a:gd name="T2" fmla="*/ 0 w 373"/>
                <a:gd name="T3" fmla="*/ 673 h 673"/>
              </a:gdLst>
              <a:ahLst/>
              <a:cxnLst>
                <a:cxn ang="0">
                  <a:pos x="T0" y="T1"/>
                </a:cxn>
                <a:cxn ang="0">
                  <a:pos x="T2" y="T3"/>
                </a:cxn>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4" name="Freeform 24">
              <a:extLst>
                <a:ext uri="{FF2B5EF4-FFF2-40B4-BE49-F238E27FC236}">
                  <a16:creationId xmlns:a16="http://schemas.microsoft.com/office/drawing/2014/main" id="{F16402CF-F511-450A-8584-8C8A5B7E9D9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763" y="6016625"/>
              <a:ext cx="214313" cy="827088"/>
            </a:xfrm>
            <a:custGeom>
              <a:avLst/>
              <a:gdLst>
                <a:gd name="T0" fmla="*/ 0 w 45"/>
                <a:gd name="T1" fmla="*/ 0 h 174"/>
                <a:gd name="T2" fmla="*/ 45 w 45"/>
                <a:gd name="T3" fmla="*/ 174 h 174"/>
              </a:gdLst>
              <a:ahLst/>
              <a:cxnLst>
                <a:cxn ang="0">
                  <a:pos x="T0" y="T1"/>
                </a:cxn>
                <a:cxn ang="0">
                  <a:pos x="T2" y="T3"/>
                </a:cxn>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5" name="Freeform 25">
              <a:extLst>
                <a:ext uri="{FF2B5EF4-FFF2-40B4-BE49-F238E27FC236}">
                  <a16:creationId xmlns:a16="http://schemas.microsoft.com/office/drawing/2014/main" id="{85E5B49A-CFC2-4019-9BA6-528095F788C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4288" y="0"/>
              <a:ext cx="1562100" cy="2228850"/>
            </a:xfrm>
            <a:custGeom>
              <a:avLst/>
              <a:gdLst>
                <a:gd name="T0" fmla="*/ 329 w 329"/>
                <a:gd name="T1" fmla="*/ 0 h 469"/>
                <a:gd name="T2" fmla="*/ 0 w 329"/>
                <a:gd name="T3" fmla="*/ 469 h 469"/>
              </a:gdLst>
              <a:ahLst/>
              <a:cxnLst>
                <a:cxn ang="0">
                  <a:pos x="T0" y="T1"/>
                </a:cxn>
                <a:cxn ang="0">
                  <a:pos x="T2" y="T3"/>
                </a:cxn>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
        <p:nvSpPr>
          <p:cNvPr id="48" name="Rectangle 36">
            <a:extLst>
              <a:ext uri="{FF2B5EF4-FFF2-40B4-BE49-F238E27FC236}">
                <a16:creationId xmlns:a16="http://schemas.microsoft.com/office/drawing/2014/main" id="{E972DE0D-2E53-4159-ABD3-C601524262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7720" y="795527"/>
            <a:ext cx="5970638" cy="5248847"/>
          </a:xfrm>
          <a:prstGeom prst="rect">
            <a:avLst/>
          </a:prstGeom>
          <a:solidFill>
            <a:schemeClr val="bg1"/>
          </a:solidFill>
          <a:ln>
            <a:solidFill>
              <a:srgbClr val="00538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Afbeelding 3">
            <a:extLst>
              <a:ext uri="{FF2B5EF4-FFF2-40B4-BE49-F238E27FC236}">
                <a16:creationId xmlns:a16="http://schemas.microsoft.com/office/drawing/2014/main" id="{C9CADE3D-FB6B-4790-AF8B-BE315055287D}"/>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40000" contrast="-40000"/>
                    </a14:imgEffect>
                  </a14:imgLayer>
                </a14:imgProps>
              </a:ext>
            </a:extLst>
          </a:blip>
          <a:srcRect t="12804" r="-1" b="-1"/>
          <a:stretch/>
        </p:blipFill>
        <p:spPr>
          <a:xfrm>
            <a:off x="972115" y="960214"/>
            <a:ext cx="5641848" cy="4919472"/>
          </a:xfrm>
          <a:prstGeom prst="rect">
            <a:avLst/>
          </a:prstGeom>
          <a:ln w="12700">
            <a:noFill/>
          </a:ln>
        </p:spPr>
      </p:pic>
      <p:sp>
        <p:nvSpPr>
          <p:cNvPr id="2" name="Title 1">
            <a:extLst>
              <a:ext uri="{FF2B5EF4-FFF2-40B4-BE49-F238E27FC236}">
                <a16:creationId xmlns:a16="http://schemas.microsoft.com/office/drawing/2014/main" id="{3DD8078B-CEFE-43A7-9409-066138271859}"/>
              </a:ext>
            </a:extLst>
          </p:cNvPr>
          <p:cNvSpPr>
            <a:spLocks noGrp="1"/>
          </p:cNvSpPr>
          <p:nvPr>
            <p:ph type="title"/>
          </p:nvPr>
        </p:nvSpPr>
        <p:spPr>
          <a:xfrm>
            <a:off x="7269686" y="795527"/>
            <a:ext cx="4123738" cy="1433323"/>
          </a:xfrm>
        </p:spPr>
        <p:txBody>
          <a:bodyPr>
            <a:normAutofit/>
          </a:bodyPr>
          <a:lstStyle/>
          <a:p>
            <a:pPr algn="l"/>
            <a:r>
              <a:rPr lang="en-US" sz="2500" dirty="0">
                <a:solidFill>
                  <a:schemeClr val="tx2"/>
                </a:solidFill>
              </a:rPr>
              <a:t>Cloud vs </a:t>
            </a:r>
            <a:r>
              <a:rPr lang="en-US" sz="2500" dirty="0" err="1">
                <a:solidFill>
                  <a:schemeClr val="tx2"/>
                </a:solidFill>
              </a:rPr>
              <a:t>lokaalgeen</a:t>
            </a:r>
            <a:r>
              <a:rPr lang="en-US" sz="2500" dirty="0">
                <a:solidFill>
                  <a:schemeClr val="tx2"/>
                </a:solidFill>
              </a:rPr>
              <a:t> </a:t>
            </a:r>
          </a:p>
        </p:txBody>
      </p:sp>
      <p:sp>
        <p:nvSpPr>
          <p:cNvPr id="5" name="Tijdelijke aanduiding voor tekst 4"/>
          <p:cNvSpPr>
            <a:spLocks noGrp="1"/>
          </p:cNvSpPr>
          <p:nvPr>
            <p:ph idx="1"/>
          </p:nvPr>
        </p:nvSpPr>
        <p:spPr>
          <a:xfrm>
            <a:off x="7293817" y="2338388"/>
            <a:ext cx="4099607" cy="3678237"/>
          </a:xfrm>
        </p:spPr>
        <p:txBody>
          <a:bodyPr>
            <a:normAutofit/>
          </a:bodyPr>
          <a:lstStyle/>
          <a:p>
            <a:pPr>
              <a:buClr>
                <a:srgbClr val="005389"/>
              </a:buClr>
            </a:pPr>
            <a:r>
              <a:rPr lang="en-US" dirty="0"/>
              <a:t>Windows 10</a:t>
            </a:r>
          </a:p>
          <a:p>
            <a:pPr>
              <a:buClr>
                <a:srgbClr val="005389"/>
              </a:buClr>
            </a:pPr>
            <a:r>
              <a:rPr lang="en-US" dirty="0"/>
              <a:t>azure AD '</a:t>
            </a:r>
            <a:r>
              <a:rPr lang="en-US" dirty="0" err="1"/>
              <a:t>domein</a:t>
            </a:r>
            <a:r>
              <a:rPr lang="en-US" dirty="0"/>
              <a:t> in de cloud’ </a:t>
            </a:r>
          </a:p>
          <a:p>
            <a:pPr>
              <a:buClr>
                <a:srgbClr val="005389"/>
              </a:buClr>
            </a:pPr>
            <a:r>
              <a:rPr lang="en-US" dirty="0"/>
              <a:t>Intune</a:t>
            </a:r>
          </a:p>
          <a:p>
            <a:pPr>
              <a:buClr>
                <a:srgbClr val="005389"/>
              </a:buClr>
            </a:pPr>
            <a:r>
              <a:rPr lang="en-US" dirty="0"/>
              <a:t>Office 365</a:t>
            </a:r>
            <a:endParaRPr lang="nl-NL" dirty="0"/>
          </a:p>
        </p:txBody>
      </p:sp>
      <p:sp>
        <p:nvSpPr>
          <p:cNvPr id="3" name="Tijdelijke aanduiding voor voettekst 2">
            <a:extLst>
              <a:ext uri="{FF2B5EF4-FFF2-40B4-BE49-F238E27FC236}">
                <a16:creationId xmlns:a16="http://schemas.microsoft.com/office/drawing/2014/main" id="{1DC14263-D59D-5344-9A85-5A11720C0BDC}"/>
              </a:ext>
            </a:extLst>
          </p:cNvPr>
          <p:cNvSpPr>
            <a:spLocks noGrp="1"/>
          </p:cNvSpPr>
          <p:nvPr>
            <p:ph type="ftr" sz="quarter" idx="11"/>
          </p:nvPr>
        </p:nvSpPr>
        <p:spPr/>
        <p:txBody>
          <a:bodyPr/>
          <a:lstStyle/>
          <a:p>
            <a:r>
              <a:rPr lang="nl-NL"/>
              <a:t>ICT-beleid Bertien Boon</a:t>
            </a:r>
          </a:p>
        </p:txBody>
      </p:sp>
      <p:sp>
        <p:nvSpPr>
          <p:cNvPr id="4" name="Tijdelijke aanduiding voor dianummer 3">
            <a:extLst>
              <a:ext uri="{FF2B5EF4-FFF2-40B4-BE49-F238E27FC236}">
                <a16:creationId xmlns:a16="http://schemas.microsoft.com/office/drawing/2014/main" id="{DDC15ECE-246C-9046-B58C-1F7AEC15BC66}"/>
              </a:ext>
            </a:extLst>
          </p:cNvPr>
          <p:cNvSpPr>
            <a:spLocks noGrp="1"/>
          </p:cNvSpPr>
          <p:nvPr>
            <p:ph type="sldNum" sz="quarter" idx="12"/>
          </p:nvPr>
        </p:nvSpPr>
        <p:spPr/>
        <p:txBody>
          <a:bodyPr/>
          <a:lstStyle/>
          <a:p>
            <a:fld id="{61E07FD2-3FAC-C04D-983B-C604FF866A8D}" type="slidenum">
              <a:rPr lang="nl-NL" smtClean="0"/>
              <a:t>24</a:t>
            </a:fld>
            <a:endParaRPr lang="nl-NL"/>
          </a:p>
        </p:txBody>
      </p:sp>
    </p:spTree>
    <p:extLst>
      <p:ext uri="{BB962C8B-B14F-4D97-AF65-F5344CB8AC3E}">
        <p14:creationId xmlns:p14="http://schemas.microsoft.com/office/powerpoint/2010/main" val="4243071777"/>
      </p:ext>
    </p:extLst>
  </p:cSld>
  <p:clrMapOvr>
    <a:masterClrMapping/>
  </p:clrMapOvr>
  <p:transition spd="slow">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1EEC8B5-C892-B041-9ADD-7268D7861284}"/>
              </a:ext>
            </a:extLst>
          </p:cNvPr>
          <p:cNvSpPr>
            <a:spLocks noGrp="1"/>
          </p:cNvSpPr>
          <p:nvPr>
            <p:ph type="title"/>
          </p:nvPr>
        </p:nvSpPr>
        <p:spPr/>
        <p:txBody>
          <a:bodyPr/>
          <a:lstStyle/>
          <a:p>
            <a:r>
              <a:rPr lang="nl-NL" dirty="0"/>
              <a:t>Opslag</a:t>
            </a:r>
          </a:p>
        </p:txBody>
      </p:sp>
      <p:sp>
        <p:nvSpPr>
          <p:cNvPr id="3" name="Tijdelijke aanduiding voor inhoud 2">
            <a:extLst>
              <a:ext uri="{FF2B5EF4-FFF2-40B4-BE49-F238E27FC236}">
                <a16:creationId xmlns:a16="http://schemas.microsoft.com/office/drawing/2014/main" id="{70190406-99F8-C841-A523-E0AA1E8B8C35}"/>
              </a:ext>
            </a:extLst>
          </p:cNvPr>
          <p:cNvSpPr>
            <a:spLocks noGrp="1"/>
          </p:cNvSpPr>
          <p:nvPr>
            <p:ph idx="1"/>
          </p:nvPr>
        </p:nvSpPr>
        <p:spPr/>
        <p:txBody>
          <a:bodyPr>
            <a:normAutofit/>
          </a:bodyPr>
          <a:lstStyle/>
          <a:p>
            <a:pPr marL="0" indent="0">
              <a:buNone/>
            </a:pPr>
            <a:r>
              <a:rPr lang="en-US" dirty="0"/>
              <a:t>Cloud </a:t>
            </a:r>
            <a:r>
              <a:rPr lang="en-US" dirty="0" err="1"/>
              <a:t>als</a:t>
            </a:r>
            <a:r>
              <a:rPr lang="en-US" dirty="0"/>
              <a:t> </a:t>
            </a:r>
            <a:r>
              <a:rPr lang="en-US" dirty="0" err="1"/>
              <a:t>opslagruimte</a:t>
            </a:r>
            <a:r>
              <a:rPr lang="en-US" dirty="0"/>
              <a:t>: </a:t>
            </a:r>
            <a:r>
              <a:rPr lang="en-US" dirty="0" err="1"/>
              <a:t>gebruik</a:t>
            </a:r>
            <a:r>
              <a:rPr lang="en-US" dirty="0"/>
              <a:t> </a:t>
            </a:r>
            <a:r>
              <a:rPr lang="en-US" dirty="0" err="1"/>
              <a:t>bijv</a:t>
            </a:r>
            <a:r>
              <a:rPr lang="en-US" dirty="0"/>
              <a:t>. </a:t>
            </a:r>
            <a:r>
              <a:rPr lang="en-US" dirty="0" err="1"/>
              <a:t>onedrive</a:t>
            </a:r>
            <a:r>
              <a:rPr lang="en-US" dirty="0"/>
              <a:t>/google drive (</a:t>
            </a:r>
            <a:r>
              <a:rPr lang="en-US" dirty="0" err="1"/>
              <a:t>synchronicatie</a:t>
            </a:r>
            <a:r>
              <a:rPr lang="en-US" dirty="0"/>
              <a:t>) </a:t>
            </a:r>
            <a:r>
              <a:rPr lang="en-US" dirty="0" err="1"/>
              <a:t>als</a:t>
            </a:r>
            <a:r>
              <a:rPr lang="en-US" dirty="0"/>
              <a:t> '</a:t>
            </a:r>
            <a:r>
              <a:rPr lang="en-US" dirty="0" err="1"/>
              <a:t>mijn</a:t>
            </a:r>
            <a:r>
              <a:rPr lang="en-US" dirty="0"/>
              <a:t> </a:t>
            </a:r>
            <a:r>
              <a:rPr lang="en-US" dirty="0" err="1"/>
              <a:t>documenten</a:t>
            </a:r>
            <a:r>
              <a:rPr lang="en-US" dirty="0"/>
              <a:t>'. </a:t>
            </a:r>
            <a:r>
              <a:rPr lang="en-US" dirty="0" err="1"/>
              <a:t>Gebruiker</a:t>
            </a:r>
            <a:r>
              <a:rPr lang="en-US" dirty="0"/>
              <a:t> </a:t>
            </a:r>
            <a:r>
              <a:rPr lang="en-US" dirty="0" err="1"/>
              <a:t>kan</a:t>
            </a:r>
            <a:r>
              <a:rPr lang="en-US" dirty="0"/>
              <a:t> </a:t>
            </a:r>
            <a:r>
              <a:rPr lang="en-US" dirty="0" err="1"/>
              <a:t>naadloos</a:t>
            </a:r>
            <a:r>
              <a:rPr lang="en-US" dirty="0"/>
              <a:t> </a:t>
            </a:r>
            <a:r>
              <a:rPr lang="en-US" dirty="0" err="1"/>
              <a:t>doorwerken</a:t>
            </a:r>
            <a:r>
              <a:rPr lang="en-US" dirty="0"/>
              <a:t> op </a:t>
            </a:r>
            <a:r>
              <a:rPr lang="en-US" dirty="0" err="1"/>
              <a:t>reservetoestel</a:t>
            </a:r>
            <a:r>
              <a:rPr lang="en-US" dirty="0"/>
              <a:t>.</a:t>
            </a:r>
            <a:br>
              <a:rPr lang="en-US" dirty="0">
                <a:solidFill>
                  <a:schemeClr val="tx1"/>
                </a:solidFill>
              </a:rPr>
            </a:br>
            <a:endParaRPr lang="en-US" dirty="0">
              <a:solidFill>
                <a:schemeClr val="tx1"/>
              </a:solidFill>
            </a:endParaRPr>
          </a:p>
          <a:p>
            <a:pPr marL="0" indent="0">
              <a:buNone/>
            </a:pPr>
            <a:r>
              <a:rPr lang="en-US" dirty="0">
                <a:solidFill>
                  <a:schemeClr val="tx1"/>
                </a:solidFill>
              </a:rPr>
              <a:t>! </a:t>
            </a:r>
            <a:r>
              <a:rPr lang="en-US" dirty="0" err="1">
                <a:solidFill>
                  <a:schemeClr val="tx1"/>
                </a:solidFill>
              </a:rPr>
              <a:t>Enkel</a:t>
            </a:r>
            <a:r>
              <a:rPr lang="en-US" dirty="0">
                <a:solidFill>
                  <a:schemeClr val="tx1"/>
                </a:solidFill>
              </a:rPr>
              <a:t> met </a:t>
            </a:r>
            <a:r>
              <a:rPr lang="en-US" dirty="0" err="1">
                <a:solidFill>
                  <a:schemeClr val="tx1"/>
                </a:solidFill>
              </a:rPr>
              <a:t>een</a:t>
            </a:r>
            <a:r>
              <a:rPr lang="en-US" dirty="0">
                <a:solidFill>
                  <a:schemeClr val="tx1"/>
                </a:solidFill>
              </a:rPr>
              <a:t> </a:t>
            </a:r>
            <a:r>
              <a:rPr lang="en-US" dirty="0" err="1"/>
              <a:t>professionele</a:t>
            </a:r>
            <a:r>
              <a:rPr lang="en-US" dirty="0"/>
              <a:t> (</a:t>
            </a:r>
            <a:r>
              <a:rPr lang="en-US" dirty="0" err="1"/>
              <a:t>edu</a:t>
            </a:r>
            <a:r>
              <a:rPr lang="en-US" dirty="0"/>
              <a:t>) account, nooit </a:t>
            </a:r>
            <a:r>
              <a:rPr lang="en-US" dirty="0" err="1"/>
              <a:t>privé</a:t>
            </a:r>
            <a:r>
              <a:rPr lang="en-US" dirty="0"/>
              <a:t> </a:t>
            </a:r>
            <a:r>
              <a:rPr lang="en-US" dirty="0" err="1"/>
              <a:t>adressen</a:t>
            </a:r>
            <a:r>
              <a:rPr lang="en-US" dirty="0"/>
              <a:t>!</a:t>
            </a:r>
            <a:endParaRPr lang="nl-NL" dirty="0"/>
          </a:p>
        </p:txBody>
      </p:sp>
      <p:pic>
        <p:nvPicPr>
          <p:cNvPr id="5" name="Afbeelding 4">
            <a:extLst>
              <a:ext uri="{FF2B5EF4-FFF2-40B4-BE49-F238E27FC236}">
                <a16:creationId xmlns:a16="http://schemas.microsoft.com/office/drawing/2014/main" id="{6A2522CC-E8F0-AD4E-BA8E-62AC01B607BE}"/>
              </a:ext>
            </a:extLst>
          </p:cNvPr>
          <p:cNvPicPr>
            <a:picLocks noChangeAspect="1"/>
          </p:cNvPicPr>
          <p:nvPr/>
        </p:nvPicPr>
        <p:blipFill>
          <a:blip r:embed="rId3">
            <a:biLevel thresh="25000"/>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243385" y="4809734"/>
            <a:ext cx="1958333" cy="1958333"/>
          </a:xfrm>
          <a:prstGeom prst="rect">
            <a:avLst/>
          </a:prstGeom>
        </p:spPr>
      </p:pic>
      <p:pic>
        <p:nvPicPr>
          <p:cNvPr id="6" name="Afbeelding 5">
            <a:extLst>
              <a:ext uri="{FF2B5EF4-FFF2-40B4-BE49-F238E27FC236}">
                <a16:creationId xmlns:a16="http://schemas.microsoft.com/office/drawing/2014/main" id="{AC0489C2-6CBA-B144-A3E2-2B187704EB22}"/>
              </a:ext>
            </a:extLst>
          </p:cNvPr>
          <p:cNvPicPr>
            <a:picLocks noChangeAspect="1"/>
          </p:cNvPicPr>
          <p:nvPr/>
        </p:nvPicPr>
        <p:blipFill>
          <a:blip r:embed="rId5">
            <a:duotone>
              <a:schemeClr val="accent1">
                <a:shade val="45000"/>
                <a:satMod val="135000"/>
              </a:schemeClr>
              <a:prstClr val="white"/>
            </a:duotone>
            <a:alphaModFix amt="20000"/>
            <a:extLst>
              <a:ext uri="{BEBA8EAE-BF5A-486C-A8C5-ECC9F3942E4B}">
                <a14:imgProps xmlns:a14="http://schemas.microsoft.com/office/drawing/2010/main">
                  <a14:imgLayer r:embed="rId4">
                    <a14:imgEffect>
                      <a14:saturation sat="0"/>
                    </a14:imgEffect>
                    <a14:imgEffect>
                      <a14:brightnessContrast bright="-40000" contrast="-40000"/>
                    </a14:imgEffect>
                  </a14:imgLayer>
                </a14:imgProps>
              </a:ext>
            </a:extLst>
          </a:blip>
          <a:stretch>
            <a:fillRect/>
          </a:stretch>
        </p:blipFill>
        <p:spPr>
          <a:xfrm>
            <a:off x="8299288" y="-60611"/>
            <a:ext cx="7322127" cy="7322127"/>
          </a:xfrm>
          <a:prstGeom prst="rect">
            <a:avLst/>
          </a:prstGeom>
        </p:spPr>
      </p:pic>
      <p:sp>
        <p:nvSpPr>
          <p:cNvPr id="4" name="Tijdelijke aanduiding voor voettekst 3">
            <a:extLst>
              <a:ext uri="{FF2B5EF4-FFF2-40B4-BE49-F238E27FC236}">
                <a16:creationId xmlns:a16="http://schemas.microsoft.com/office/drawing/2014/main" id="{C6A8C117-F5BB-CC47-84A7-01BF281F4C0A}"/>
              </a:ext>
            </a:extLst>
          </p:cNvPr>
          <p:cNvSpPr>
            <a:spLocks noGrp="1"/>
          </p:cNvSpPr>
          <p:nvPr>
            <p:ph type="ftr" sz="quarter" idx="11"/>
          </p:nvPr>
        </p:nvSpPr>
        <p:spPr/>
        <p:txBody>
          <a:bodyPr/>
          <a:lstStyle/>
          <a:p>
            <a:r>
              <a:rPr lang="nl-NL"/>
              <a:t>ICT-beleid Bertien Boon</a:t>
            </a:r>
          </a:p>
        </p:txBody>
      </p:sp>
      <p:sp>
        <p:nvSpPr>
          <p:cNvPr id="7" name="Tijdelijke aanduiding voor dianummer 6">
            <a:extLst>
              <a:ext uri="{FF2B5EF4-FFF2-40B4-BE49-F238E27FC236}">
                <a16:creationId xmlns:a16="http://schemas.microsoft.com/office/drawing/2014/main" id="{66E63B74-5578-5443-A157-BB6D49FC0057}"/>
              </a:ext>
            </a:extLst>
          </p:cNvPr>
          <p:cNvSpPr>
            <a:spLocks noGrp="1"/>
          </p:cNvSpPr>
          <p:nvPr>
            <p:ph type="sldNum" sz="quarter" idx="12"/>
          </p:nvPr>
        </p:nvSpPr>
        <p:spPr/>
        <p:txBody>
          <a:bodyPr/>
          <a:lstStyle/>
          <a:p>
            <a:fld id="{61E07FD2-3FAC-C04D-983B-C604FF866A8D}" type="slidenum">
              <a:rPr lang="nl-NL" smtClean="0"/>
              <a:t>25</a:t>
            </a:fld>
            <a:endParaRPr lang="nl-NL"/>
          </a:p>
        </p:txBody>
      </p:sp>
    </p:spTree>
    <p:extLst>
      <p:ext uri="{BB962C8B-B14F-4D97-AF65-F5344CB8AC3E}">
        <p14:creationId xmlns:p14="http://schemas.microsoft.com/office/powerpoint/2010/main" val="3904487598"/>
      </p:ext>
    </p:extLst>
  </p:cSld>
  <p:clrMapOvr>
    <a:masterClrMapping/>
  </p:clrMapOvr>
  <p:transition spd="slow">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8FC397D-1441-394A-B92E-0C79F90E672D}"/>
              </a:ext>
            </a:extLst>
          </p:cNvPr>
          <p:cNvSpPr>
            <a:spLocks noGrp="1"/>
          </p:cNvSpPr>
          <p:nvPr>
            <p:ph type="title"/>
          </p:nvPr>
        </p:nvSpPr>
        <p:spPr/>
        <p:txBody>
          <a:bodyPr/>
          <a:lstStyle/>
          <a:p>
            <a:r>
              <a:rPr lang="nl-NL" dirty="0"/>
              <a:t>Beheer van gebruikers</a:t>
            </a:r>
          </a:p>
        </p:txBody>
      </p:sp>
      <p:graphicFrame>
        <p:nvGraphicFramePr>
          <p:cNvPr id="4" name="Tijdelijke aanduiding voor inhoud 3">
            <a:extLst>
              <a:ext uri="{FF2B5EF4-FFF2-40B4-BE49-F238E27FC236}">
                <a16:creationId xmlns:a16="http://schemas.microsoft.com/office/drawing/2014/main" id="{987F2417-45B4-8F49-8C4A-D1405B6138DD}"/>
              </a:ext>
            </a:extLst>
          </p:cNvPr>
          <p:cNvGraphicFramePr>
            <a:graphicFrameLocks noGrp="1"/>
          </p:cNvGraphicFramePr>
          <p:nvPr>
            <p:ph sz="half" idx="1"/>
            <p:extLst>
              <p:ext uri="{D42A27DB-BD31-4B8C-83A1-F6EECF244321}">
                <p14:modId xmlns:p14="http://schemas.microsoft.com/office/powerpoint/2010/main" val="3488369899"/>
              </p:ext>
            </p:extLst>
          </p:nvPr>
        </p:nvGraphicFramePr>
        <p:xfrm>
          <a:off x="5121275" y="803275"/>
          <a:ext cx="6269038" cy="23828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Tekstvak 10">
            <a:extLst>
              <a:ext uri="{FF2B5EF4-FFF2-40B4-BE49-F238E27FC236}">
                <a16:creationId xmlns:a16="http://schemas.microsoft.com/office/drawing/2014/main" id="{522766FC-39EC-2B43-9239-DA3F6A8C2F0F}"/>
              </a:ext>
            </a:extLst>
          </p:cNvPr>
          <p:cNvSpPr txBox="1"/>
          <p:nvPr/>
        </p:nvSpPr>
        <p:spPr>
          <a:xfrm>
            <a:off x="5121275" y="3994126"/>
            <a:ext cx="5954525" cy="1631216"/>
          </a:xfrm>
          <a:prstGeom prst="rect">
            <a:avLst/>
          </a:prstGeom>
          <a:noFill/>
        </p:spPr>
        <p:txBody>
          <a:bodyPr wrap="square" rtlCol="0">
            <a:spAutoFit/>
          </a:bodyPr>
          <a:lstStyle/>
          <a:p>
            <a:pPr algn="ctr"/>
            <a:r>
              <a:rPr lang="nl-NL" sz="2000" b="1" i="1" dirty="0"/>
              <a:t>Tip: Voorkom ’wildgroei’ van vakken en groepen, schakel zelf aanmaken van groepen onmiddellijk bij opstart uit.</a:t>
            </a:r>
          </a:p>
          <a:p>
            <a:pPr algn="ctr"/>
            <a:r>
              <a:rPr lang="nl-NL" sz="2000" b="1" i="1" dirty="0"/>
              <a:t>Probeer zo veel mogelijk zaken automatiseert op te zetten.</a:t>
            </a:r>
          </a:p>
        </p:txBody>
      </p:sp>
      <p:sp>
        <p:nvSpPr>
          <p:cNvPr id="3" name="Tijdelijke aanduiding voor voettekst 2">
            <a:extLst>
              <a:ext uri="{FF2B5EF4-FFF2-40B4-BE49-F238E27FC236}">
                <a16:creationId xmlns:a16="http://schemas.microsoft.com/office/drawing/2014/main" id="{66952DC2-D400-0C4B-95AC-94CA5D278DEF}"/>
              </a:ext>
            </a:extLst>
          </p:cNvPr>
          <p:cNvSpPr>
            <a:spLocks noGrp="1"/>
          </p:cNvSpPr>
          <p:nvPr>
            <p:ph type="ftr" sz="quarter" idx="11"/>
          </p:nvPr>
        </p:nvSpPr>
        <p:spPr/>
        <p:txBody>
          <a:bodyPr/>
          <a:lstStyle/>
          <a:p>
            <a:r>
              <a:rPr lang="nl-NL"/>
              <a:t>ICT-beleid Bertien Boon</a:t>
            </a:r>
          </a:p>
        </p:txBody>
      </p:sp>
      <p:sp>
        <p:nvSpPr>
          <p:cNvPr id="5" name="Tijdelijke aanduiding voor dianummer 4">
            <a:extLst>
              <a:ext uri="{FF2B5EF4-FFF2-40B4-BE49-F238E27FC236}">
                <a16:creationId xmlns:a16="http://schemas.microsoft.com/office/drawing/2014/main" id="{0C9DA5A1-5A63-C74B-B6A0-CB0DF6DF9883}"/>
              </a:ext>
            </a:extLst>
          </p:cNvPr>
          <p:cNvSpPr>
            <a:spLocks noGrp="1"/>
          </p:cNvSpPr>
          <p:nvPr>
            <p:ph type="sldNum" sz="quarter" idx="12"/>
          </p:nvPr>
        </p:nvSpPr>
        <p:spPr/>
        <p:txBody>
          <a:bodyPr/>
          <a:lstStyle/>
          <a:p>
            <a:fld id="{61E07FD2-3FAC-C04D-983B-C604FF866A8D}" type="slidenum">
              <a:rPr lang="nl-NL" smtClean="0"/>
              <a:t>26</a:t>
            </a:fld>
            <a:endParaRPr lang="nl-NL"/>
          </a:p>
        </p:txBody>
      </p:sp>
    </p:spTree>
    <p:extLst>
      <p:ext uri="{BB962C8B-B14F-4D97-AF65-F5344CB8AC3E}">
        <p14:creationId xmlns:p14="http://schemas.microsoft.com/office/powerpoint/2010/main" val="1147591036"/>
      </p:ext>
    </p:extLst>
  </p:cSld>
  <p:clrMapOvr>
    <a:masterClrMapping/>
  </p:clrMapOvr>
  <p:transition spd="slow">
    <p:fade/>
  </p:transition>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2DAE3342-9DFC-49D4-B09C-25E31076931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9674" y="-59376"/>
            <a:ext cx="12515851" cy="6923798"/>
            <a:chOff x="-329674" y="-51881"/>
            <a:chExt cx="12515851" cy="6923798"/>
          </a:xfrm>
        </p:grpSpPr>
        <p:sp>
          <p:nvSpPr>
            <p:cNvPr id="12" name="Freeform 5">
              <a:extLst>
                <a:ext uri="{FF2B5EF4-FFF2-40B4-BE49-F238E27FC236}">
                  <a16:creationId xmlns:a16="http://schemas.microsoft.com/office/drawing/2014/main" id="{E49E0D20-8423-4612-99A5-14AEF8F6BB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3" name="Freeform 6">
              <a:extLst>
                <a:ext uri="{FF2B5EF4-FFF2-40B4-BE49-F238E27FC236}">
                  <a16:creationId xmlns:a16="http://schemas.microsoft.com/office/drawing/2014/main" id="{57C2C108-5A30-48CA-9203-56747AEB7B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4" name="Freeform 7">
              <a:extLst>
                <a:ext uri="{FF2B5EF4-FFF2-40B4-BE49-F238E27FC236}">
                  <a16:creationId xmlns:a16="http://schemas.microsoft.com/office/drawing/2014/main" id="{1A343912-2EFC-408E-A862-5C9BF108DC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5" name="Freeform 8">
              <a:extLst>
                <a:ext uri="{FF2B5EF4-FFF2-40B4-BE49-F238E27FC236}">
                  <a16:creationId xmlns:a16="http://schemas.microsoft.com/office/drawing/2014/main" id="{AA50D1CF-9DAE-4CF6-B829-E66CEE9D57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6" name="Freeform 9">
              <a:extLst>
                <a:ext uri="{FF2B5EF4-FFF2-40B4-BE49-F238E27FC236}">
                  <a16:creationId xmlns:a16="http://schemas.microsoft.com/office/drawing/2014/main" id="{FE5799A4-0568-433E-BF41-752CF516AC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7" name="Freeform 10">
              <a:extLst>
                <a:ext uri="{FF2B5EF4-FFF2-40B4-BE49-F238E27FC236}">
                  <a16:creationId xmlns:a16="http://schemas.microsoft.com/office/drawing/2014/main" id="{CDBB86ED-F16F-4C28-BDD5-72D771176F7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8" name="Freeform 11">
              <a:extLst>
                <a:ext uri="{FF2B5EF4-FFF2-40B4-BE49-F238E27FC236}">
                  <a16:creationId xmlns:a16="http://schemas.microsoft.com/office/drawing/2014/main" id="{3347939E-8B76-4CFC-B2EC-63A7E22783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9" name="Freeform 12">
              <a:extLst>
                <a:ext uri="{FF2B5EF4-FFF2-40B4-BE49-F238E27FC236}">
                  <a16:creationId xmlns:a16="http://schemas.microsoft.com/office/drawing/2014/main" id="{FA1DD132-02E4-4CD3-B496-BFF924558A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0" name="Freeform 13">
              <a:extLst>
                <a:ext uri="{FF2B5EF4-FFF2-40B4-BE49-F238E27FC236}">
                  <a16:creationId xmlns:a16="http://schemas.microsoft.com/office/drawing/2014/main" id="{710BDA52-A7D7-4E4E-9F36-EC8F983EAF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21" name="Freeform 14">
              <a:extLst>
                <a:ext uri="{FF2B5EF4-FFF2-40B4-BE49-F238E27FC236}">
                  <a16:creationId xmlns:a16="http://schemas.microsoft.com/office/drawing/2014/main" id="{B1BDF852-319F-42B8-9A50-7C9A9387CD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22" name="Freeform 15">
              <a:extLst>
                <a:ext uri="{FF2B5EF4-FFF2-40B4-BE49-F238E27FC236}">
                  <a16:creationId xmlns:a16="http://schemas.microsoft.com/office/drawing/2014/main" id="{3AACE376-C01E-4F1F-91B7-39D0274BFE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3" name="Freeform 16">
              <a:extLst>
                <a:ext uri="{FF2B5EF4-FFF2-40B4-BE49-F238E27FC236}">
                  <a16:creationId xmlns:a16="http://schemas.microsoft.com/office/drawing/2014/main" id="{7F612F4C-050E-459D-9771-ED088374A5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4" name="Freeform 17">
              <a:extLst>
                <a:ext uri="{FF2B5EF4-FFF2-40B4-BE49-F238E27FC236}">
                  <a16:creationId xmlns:a16="http://schemas.microsoft.com/office/drawing/2014/main" id="{94E4211B-3E41-4905-8F4E-76811B9E57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5" name="Freeform 18">
              <a:extLst>
                <a:ext uri="{FF2B5EF4-FFF2-40B4-BE49-F238E27FC236}">
                  <a16:creationId xmlns:a16="http://schemas.microsoft.com/office/drawing/2014/main" id="{6AEC87EE-0CB8-43DE-8FEB-4586A92E80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6" name="Freeform 19">
              <a:extLst>
                <a:ext uri="{FF2B5EF4-FFF2-40B4-BE49-F238E27FC236}">
                  <a16:creationId xmlns:a16="http://schemas.microsoft.com/office/drawing/2014/main" id="{277C1C5D-7BDC-47E4-8B81-C3C4AE949B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7" name="Freeform 20">
              <a:extLst>
                <a:ext uri="{FF2B5EF4-FFF2-40B4-BE49-F238E27FC236}">
                  <a16:creationId xmlns:a16="http://schemas.microsoft.com/office/drawing/2014/main" id="{7A2A6EF8-9768-4478-9CD3-DFA547CEFC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8" name="Freeform 21">
              <a:extLst>
                <a:ext uri="{FF2B5EF4-FFF2-40B4-BE49-F238E27FC236}">
                  <a16:creationId xmlns:a16="http://schemas.microsoft.com/office/drawing/2014/main" id="{1FD9091C-E8FA-4ADA-937F-A74426ED1B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9" name="Freeform 22">
              <a:extLst>
                <a:ext uri="{FF2B5EF4-FFF2-40B4-BE49-F238E27FC236}">
                  <a16:creationId xmlns:a16="http://schemas.microsoft.com/office/drawing/2014/main" id="{B69923E7-63C4-47CE-956E-09D384D4FE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30" name="Freeform 23">
              <a:extLst>
                <a:ext uri="{FF2B5EF4-FFF2-40B4-BE49-F238E27FC236}">
                  <a16:creationId xmlns:a16="http://schemas.microsoft.com/office/drawing/2014/main" id="{A2576784-872E-494C-A041-0E346226B7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32" name="Group 31">
            <a:extLst>
              <a:ext uri="{FF2B5EF4-FFF2-40B4-BE49-F238E27FC236}">
                <a16:creationId xmlns:a16="http://schemas.microsoft.com/office/drawing/2014/main" id="{B54F73D8-62C2-4127-9D19-01219BBB994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669293" y="1186483"/>
            <a:ext cx="8848345" cy="4477933"/>
            <a:chOff x="1669293" y="1186483"/>
            <a:chExt cx="8848345" cy="4477933"/>
          </a:xfrm>
        </p:grpSpPr>
        <p:sp>
          <p:nvSpPr>
            <p:cNvPr id="33" name="Rectangle 32">
              <a:extLst>
                <a:ext uri="{FF2B5EF4-FFF2-40B4-BE49-F238E27FC236}">
                  <a16:creationId xmlns:a16="http://schemas.microsoft.com/office/drawing/2014/main" id="{CFD8CA02-9BE5-4B82-8129-6EF6184024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74042" y="1186483"/>
              <a:ext cx="8843596" cy="716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4" name="Isosceles Triangle 33">
              <a:extLst>
                <a:ext uri="{FF2B5EF4-FFF2-40B4-BE49-F238E27FC236}">
                  <a16:creationId xmlns:a16="http://schemas.microsoft.com/office/drawing/2014/main" id="{01515E68-030C-4313-B300-35253163D3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5892384"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5" name="Rectangle 34">
              <a:extLst>
                <a:ext uri="{FF2B5EF4-FFF2-40B4-BE49-F238E27FC236}">
                  <a16:creationId xmlns:a16="http://schemas.microsoft.com/office/drawing/2014/main" id="{1937725F-1DDF-4225-937E-106DBB047F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69293" y="1991156"/>
              <a:ext cx="8845667" cy="3322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useBgFill="1">
        <p:nvSpPr>
          <p:cNvPr id="37" name="Rectangle 36">
            <a:extLst>
              <a:ext uri="{FF2B5EF4-FFF2-40B4-BE49-F238E27FC236}">
                <a16:creationId xmlns:a16="http://schemas.microsoft.com/office/drawing/2014/main" id="{15F45667-0B46-4A90-8409-68E0DED74C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9" name="Group 38">
            <a:extLst>
              <a:ext uri="{FF2B5EF4-FFF2-40B4-BE49-F238E27FC236}">
                <a16:creationId xmlns:a16="http://schemas.microsoft.com/office/drawing/2014/main" id="{E72F74CD-DDC6-4771-8F87-C1F73A84A78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9674" y="-59376"/>
            <a:ext cx="12515851" cy="6923798"/>
            <a:chOff x="-329674" y="-51881"/>
            <a:chExt cx="12515851" cy="6923798"/>
          </a:xfrm>
        </p:grpSpPr>
        <p:sp>
          <p:nvSpPr>
            <p:cNvPr id="40" name="Freeform 5">
              <a:extLst>
                <a:ext uri="{FF2B5EF4-FFF2-40B4-BE49-F238E27FC236}">
                  <a16:creationId xmlns:a16="http://schemas.microsoft.com/office/drawing/2014/main" id="{49D11527-A8D1-4787-B65E-8DAF7833A6D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329674" y="1298404"/>
              <a:ext cx="9702800" cy="5573512"/>
            </a:xfrm>
            <a:custGeom>
              <a:avLst/>
              <a:gdLst>
                <a:gd name="T0" fmla="*/ 1752 w 2038"/>
                <a:gd name="T1" fmla="*/ 1169 h 1169"/>
                <a:gd name="T2" fmla="*/ 1487 w 2038"/>
                <a:gd name="T3" fmla="*/ 334 h 1169"/>
                <a:gd name="T4" fmla="*/ 860 w 2038"/>
                <a:gd name="T5" fmla="*/ 22 h 1169"/>
                <a:gd name="T6" fmla="*/ 199 w 2038"/>
                <a:gd name="T7" fmla="*/ 318 h 1169"/>
                <a:gd name="T8" fmla="*/ 399 w 2038"/>
                <a:gd name="T9" fmla="*/ 1165 h 1169"/>
              </a:gdLst>
              <a:ahLst/>
              <a:cxnLst>
                <a:cxn ang="0">
                  <a:pos x="T0" y="T1"/>
                </a:cxn>
                <a:cxn ang="0">
                  <a:pos x="T2" y="T3"/>
                </a:cxn>
                <a:cxn ang="0">
                  <a:pos x="T4" y="T5"/>
                </a:cxn>
                <a:cxn ang="0">
                  <a:pos x="T6" y="T7"/>
                </a:cxn>
                <a:cxn ang="0">
                  <a:pos x="T8" y="T9"/>
                </a:cxn>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 name="Freeform 6">
              <a:extLst>
                <a:ext uri="{FF2B5EF4-FFF2-40B4-BE49-F238E27FC236}">
                  <a16:creationId xmlns:a16="http://schemas.microsoft.com/office/drawing/2014/main" id="{832F458D-A579-4334-81C4-12C9B62BB8E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70451" y="2018236"/>
              <a:ext cx="7373938" cy="4848892"/>
            </a:xfrm>
            <a:custGeom>
              <a:avLst/>
              <a:gdLst>
                <a:gd name="T0" fmla="*/ 1025 w 1549"/>
                <a:gd name="T1" fmla="*/ 1016 h 1017"/>
                <a:gd name="T2" fmla="*/ 1443 w 1549"/>
                <a:gd name="T3" fmla="*/ 592 h 1017"/>
                <a:gd name="T4" fmla="*/ 782 w 1549"/>
                <a:gd name="T5" fmla="*/ 53 h 1017"/>
                <a:gd name="T6" fmla="*/ 150 w 1549"/>
                <a:gd name="T7" fmla="*/ 329 h 1017"/>
                <a:gd name="T8" fmla="*/ 477 w 1549"/>
                <a:gd name="T9" fmla="*/ 1017 h 1017"/>
              </a:gdLst>
              <a:ahLst/>
              <a:cxnLst>
                <a:cxn ang="0">
                  <a:pos x="T0" y="T1"/>
                </a:cxn>
                <a:cxn ang="0">
                  <a:pos x="T2" y="T3"/>
                </a:cxn>
                <a:cxn ang="0">
                  <a:pos x="T4" y="T5"/>
                </a:cxn>
                <a:cxn ang="0">
                  <a:pos x="T6" y="T7"/>
                </a:cxn>
                <a:cxn ang="0">
                  <a:pos x="T8" y="T9"/>
                </a:cxn>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2" name="Freeform 7">
              <a:extLst>
                <a:ext uri="{FF2B5EF4-FFF2-40B4-BE49-F238E27FC236}">
                  <a16:creationId xmlns:a16="http://schemas.microsoft.com/office/drawing/2014/main" id="{A892DB4C-373A-46C0-B41E-D0C29E020CE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51351" y="1788400"/>
              <a:ext cx="8035925" cy="5083516"/>
            </a:xfrm>
            <a:custGeom>
              <a:avLst/>
              <a:gdLst>
                <a:gd name="T0" fmla="*/ 1302 w 1688"/>
                <a:gd name="T1" fmla="*/ 1066 h 1066"/>
                <a:gd name="T2" fmla="*/ 1613 w 1688"/>
                <a:gd name="T3" fmla="*/ 850 h 1066"/>
                <a:gd name="T4" fmla="*/ 1517 w 1688"/>
                <a:gd name="T5" fmla="*/ 471 h 1066"/>
                <a:gd name="T6" fmla="*/ 798 w 1688"/>
                <a:gd name="T7" fmla="*/ 28 h 1066"/>
                <a:gd name="T8" fmla="*/ 181 w 1688"/>
                <a:gd name="T9" fmla="*/ 333 h 1066"/>
                <a:gd name="T10" fmla="*/ 420 w 1688"/>
                <a:gd name="T11" fmla="*/ 1066 h 1066"/>
              </a:gdLst>
              <a:ahLst/>
              <a:cxnLst>
                <a:cxn ang="0">
                  <a:pos x="T0" y="T1"/>
                </a:cxn>
                <a:cxn ang="0">
                  <a:pos x="T2" y="T3"/>
                </a:cxn>
                <a:cxn ang="0">
                  <a:pos x="T4" y="T5"/>
                </a:cxn>
                <a:cxn ang="0">
                  <a:pos x="T6" y="T7"/>
                </a:cxn>
                <a:cxn ang="0">
                  <a:pos x="T8" y="T9"/>
                </a:cxn>
                <a:cxn ang="0">
                  <a:pos x="T10" y="T11"/>
                </a:cxn>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3" name="Freeform 8">
              <a:extLst>
                <a:ext uri="{FF2B5EF4-FFF2-40B4-BE49-F238E27FC236}">
                  <a16:creationId xmlns:a16="http://schemas.microsoft.com/office/drawing/2014/main" id="{162BFF46-6D45-4857-ADE8-8B06B0CBB47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1" y="549842"/>
              <a:ext cx="10334625" cy="6322075"/>
            </a:xfrm>
            <a:custGeom>
              <a:avLst/>
              <a:gdLst>
                <a:gd name="T0" fmla="*/ 1873 w 2171"/>
                <a:gd name="T1" fmla="*/ 1326 h 1326"/>
                <a:gd name="T2" fmla="*/ 1609 w 2171"/>
                <a:gd name="T3" fmla="*/ 473 h 1326"/>
                <a:gd name="T4" fmla="*/ 880 w 2171"/>
                <a:gd name="T5" fmla="*/ 63 h 1326"/>
                <a:gd name="T6" fmla="*/ 0 w 2171"/>
                <a:gd name="T7" fmla="*/ 423 h 1326"/>
              </a:gdLst>
              <a:ahLst/>
              <a:cxnLst>
                <a:cxn ang="0">
                  <a:pos x="T0" y="T1"/>
                </a:cxn>
                <a:cxn ang="0">
                  <a:pos x="T2" y="T3"/>
                </a:cxn>
                <a:cxn ang="0">
                  <a:pos x="T4" y="T5"/>
                </a:cxn>
                <a:cxn ang="0">
                  <a:pos x="T6" y="T7"/>
                </a:cxn>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4" name="Freeform 9">
              <a:extLst>
                <a:ext uri="{FF2B5EF4-FFF2-40B4-BE49-F238E27FC236}">
                  <a16:creationId xmlns:a16="http://schemas.microsoft.com/office/drawing/2014/main" id="{CEE5B243-3A4C-4EF5-B693-E932CDFF3DF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3701" y="6186246"/>
              <a:ext cx="504825" cy="681527"/>
            </a:xfrm>
            <a:custGeom>
              <a:avLst/>
              <a:gdLst>
                <a:gd name="T0" fmla="*/ 0 w 106"/>
                <a:gd name="T1" fmla="*/ 0 h 143"/>
                <a:gd name="T2" fmla="*/ 106 w 106"/>
                <a:gd name="T3" fmla="*/ 143 h 143"/>
              </a:gdLst>
              <a:ahLst/>
              <a:cxnLst>
                <a:cxn ang="0">
                  <a:pos x="T0" y="T1"/>
                </a:cxn>
                <a:cxn ang="0">
                  <a:pos x="T2" y="T3"/>
                </a:cxn>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5" name="Freeform 10">
              <a:extLst>
                <a:ext uri="{FF2B5EF4-FFF2-40B4-BE49-F238E27FC236}">
                  <a16:creationId xmlns:a16="http://schemas.microsoft.com/office/drawing/2014/main" id="{051B45C6-ECE3-4233-9320-F5B6DD9446B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1" y="-51881"/>
              <a:ext cx="11091863" cy="6923796"/>
            </a:xfrm>
            <a:custGeom>
              <a:avLst/>
              <a:gdLst>
                <a:gd name="T0" fmla="*/ 2046 w 2330"/>
                <a:gd name="T1" fmla="*/ 1452 h 1452"/>
                <a:gd name="T2" fmla="*/ 1813 w 2330"/>
                <a:gd name="T3" fmla="*/ 601 h 1452"/>
                <a:gd name="T4" fmla="*/ 956 w 2330"/>
                <a:gd name="T5" fmla="*/ 97 h 1452"/>
                <a:gd name="T6" fmla="*/ 0 w 2330"/>
                <a:gd name="T7" fmla="*/ 366 h 1452"/>
              </a:gdLst>
              <a:ahLst/>
              <a:cxnLst>
                <a:cxn ang="0">
                  <a:pos x="T0" y="T1"/>
                </a:cxn>
                <a:cxn ang="0">
                  <a:pos x="T2" y="T3"/>
                </a:cxn>
                <a:cxn ang="0">
                  <a:pos x="T4" y="T5"/>
                </a:cxn>
                <a:cxn ang="0">
                  <a:pos x="T6" y="T7"/>
                </a:cxn>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6" name="Freeform 11">
              <a:extLst>
                <a:ext uri="{FF2B5EF4-FFF2-40B4-BE49-F238E27FC236}">
                  <a16:creationId xmlns:a16="http://schemas.microsoft.com/office/drawing/2014/main" id="{BB0025DE-B5A2-472C-919B-E7DC5FC97CD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426601" y="5579"/>
              <a:ext cx="5788025" cy="6847184"/>
            </a:xfrm>
            <a:custGeom>
              <a:avLst/>
              <a:gdLst>
                <a:gd name="T0" fmla="*/ 1094 w 1216"/>
                <a:gd name="T1" fmla="*/ 1436 h 1436"/>
                <a:gd name="T2" fmla="*/ 709 w 1216"/>
                <a:gd name="T3" fmla="*/ 551 h 1436"/>
                <a:gd name="T4" fmla="*/ 0 w 1216"/>
                <a:gd name="T5" fmla="*/ 0 h 1436"/>
              </a:gdLst>
              <a:ahLst/>
              <a:cxnLst>
                <a:cxn ang="0">
                  <a:pos x="T0" y="T1"/>
                </a:cxn>
                <a:cxn ang="0">
                  <a:pos x="T2" y="T3"/>
                </a:cxn>
                <a:cxn ang="0">
                  <a:pos x="T4" y="T5"/>
                </a:cxn>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7" name="Freeform 12">
              <a:extLst>
                <a:ext uri="{FF2B5EF4-FFF2-40B4-BE49-F238E27FC236}">
                  <a16:creationId xmlns:a16="http://schemas.microsoft.com/office/drawing/2014/main" id="{12454079-4CD9-4D7B-AB9E-CA727BF105B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1" y="5579"/>
              <a:ext cx="1057275" cy="614491"/>
            </a:xfrm>
            <a:custGeom>
              <a:avLst/>
              <a:gdLst>
                <a:gd name="T0" fmla="*/ 222 w 222"/>
                <a:gd name="T1" fmla="*/ 0 h 129"/>
                <a:gd name="T2" fmla="*/ 0 w 222"/>
                <a:gd name="T3" fmla="*/ 129 h 129"/>
              </a:gdLst>
              <a:ahLst/>
              <a:cxnLst>
                <a:cxn ang="0">
                  <a:pos x="T0" y="T1"/>
                </a:cxn>
                <a:cxn ang="0">
                  <a:pos x="T2" y="T3"/>
                </a:cxn>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8" name="Freeform 13">
              <a:extLst>
                <a:ext uri="{FF2B5EF4-FFF2-40B4-BE49-F238E27FC236}">
                  <a16:creationId xmlns:a16="http://schemas.microsoft.com/office/drawing/2014/main" id="{93A46527-D73D-480D-A109-77836AB230A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21889" y="5579"/>
              <a:ext cx="5588000" cy="6866337"/>
            </a:xfrm>
            <a:custGeom>
              <a:avLst/>
              <a:gdLst>
                <a:gd name="T0" fmla="*/ 1067 w 1174"/>
                <a:gd name="T1" fmla="*/ 1440 h 1440"/>
                <a:gd name="T2" fmla="*/ 698 w 1174"/>
                <a:gd name="T3" fmla="*/ 577 h 1440"/>
                <a:gd name="T4" fmla="*/ 0 w 1174"/>
                <a:gd name="T5" fmla="*/ 0 h 1440"/>
              </a:gdLst>
              <a:ahLst/>
              <a:cxnLst>
                <a:cxn ang="0">
                  <a:pos x="T0" y="T1"/>
                </a:cxn>
                <a:cxn ang="0">
                  <a:pos x="T2" y="T3"/>
                </a:cxn>
                <a:cxn ang="0">
                  <a:pos x="T4" y="T5"/>
                </a:cxn>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9" name="Freeform 14">
              <a:extLst>
                <a:ext uri="{FF2B5EF4-FFF2-40B4-BE49-F238E27FC236}">
                  <a16:creationId xmlns:a16="http://schemas.microsoft.com/office/drawing/2014/main" id="{15A0B884-1ECF-42E3-9411-9636A50CC20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3701" y="790"/>
              <a:ext cx="595313" cy="352734"/>
            </a:xfrm>
            <a:custGeom>
              <a:avLst/>
              <a:gdLst>
                <a:gd name="T0" fmla="*/ 125 w 125"/>
                <a:gd name="T1" fmla="*/ 0 h 74"/>
                <a:gd name="T2" fmla="*/ 0 w 125"/>
                <a:gd name="T3" fmla="*/ 74 h 74"/>
              </a:gdLst>
              <a:ahLst/>
              <a:cxnLst>
                <a:cxn ang="0">
                  <a:pos x="T0" y="T1"/>
                </a:cxn>
                <a:cxn ang="0">
                  <a:pos x="T2" y="T3"/>
                </a:cxn>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0" name="Freeform 15">
              <a:extLst>
                <a:ext uri="{FF2B5EF4-FFF2-40B4-BE49-F238E27FC236}">
                  <a16:creationId xmlns:a16="http://schemas.microsoft.com/office/drawing/2014/main" id="{43CE4AB4-1213-42A9-99FF-2F213D8CB3C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012389" y="5579"/>
              <a:ext cx="5497513" cy="6866337"/>
            </a:xfrm>
            <a:custGeom>
              <a:avLst/>
              <a:gdLst>
                <a:gd name="T0" fmla="*/ 1056 w 1155"/>
                <a:gd name="T1" fmla="*/ 1440 h 1440"/>
                <a:gd name="T2" fmla="*/ 686 w 1155"/>
                <a:gd name="T3" fmla="*/ 580 h 1440"/>
                <a:gd name="T4" fmla="*/ 0 w 1155"/>
                <a:gd name="T5" fmla="*/ 0 h 1440"/>
              </a:gdLst>
              <a:ahLst/>
              <a:cxnLst>
                <a:cxn ang="0">
                  <a:pos x="T0" y="T1"/>
                </a:cxn>
                <a:cxn ang="0">
                  <a:pos x="T2" y="T3"/>
                </a:cxn>
                <a:cxn ang="0">
                  <a:pos x="T4" y="T5"/>
                </a:cxn>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1" name="Freeform 16">
              <a:extLst>
                <a:ext uri="{FF2B5EF4-FFF2-40B4-BE49-F238E27FC236}">
                  <a16:creationId xmlns:a16="http://schemas.microsoft.com/office/drawing/2014/main" id="{2F70998E-23C8-4699-BC17-A591644CD60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1" y="5579"/>
              <a:ext cx="357188" cy="213875"/>
            </a:xfrm>
            <a:custGeom>
              <a:avLst/>
              <a:gdLst>
                <a:gd name="T0" fmla="*/ 75 w 75"/>
                <a:gd name="T1" fmla="*/ 0 h 45"/>
                <a:gd name="T2" fmla="*/ 0 w 75"/>
                <a:gd name="T3" fmla="*/ 45 h 45"/>
              </a:gdLst>
              <a:ahLst/>
              <a:cxnLst>
                <a:cxn ang="0">
                  <a:pos x="T0" y="T1"/>
                </a:cxn>
                <a:cxn ang="0">
                  <a:pos x="T2" y="T3"/>
                </a:cxn>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2" name="Freeform 17">
              <a:extLst>
                <a:ext uri="{FF2B5EF4-FFF2-40B4-BE49-F238E27FC236}">
                  <a16:creationId xmlns:a16="http://schemas.microsoft.com/office/drawing/2014/main" id="{5A743858-5D74-4037-9FF4-22C59E9272F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210826" y="790"/>
              <a:ext cx="5522913" cy="6871126"/>
            </a:xfrm>
            <a:custGeom>
              <a:avLst/>
              <a:gdLst>
                <a:gd name="T0" fmla="*/ 1053 w 1160"/>
                <a:gd name="T1" fmla="*/ 1441 h 1441"/>
                <a:gd name="T2" fmla="*/ 705 w 1160"/>
                <a:gd name="T3" fmla="*/ 599 h 1441"/>
                <a:gd name="T4" fmla="*/ 0 w 1160"/>
                <a:gd name="T5" fmla="*/ 0 h 1441"/>
              </a:gdLst>
              <a:ahLst/>
              <a:cxnLst>
                <a:cxn ang="0">
                  <a:pos x="T0" y="T1"/>
                </a:cxn>
                <a:cxn ang="0">
                  <a:pos x="T2" y="T3"/>
                </a:cxn>
                <a:cxn ang="0">
                  <a:pos x="T4" y="T5"/>
                </a:cxn>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3" name="Freeform 18">
              <a:extLst>
                <a:ext uri="{FF2B5EF4-FFF2-40B4-BE49-F238E27FC236}">
                  <a16:creationId xmlns:a16="http://schemas.microsoft.com/office/drawing/2014/main" id="{565877A6-44BA-4C5B-A98D-25AACC6B2FA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463239" y="5579"/>
              <a:ext cx="5413375" cy="6866337"/>
            </a:xfrm>
            <a:custGeom>
              <a:avLst/>
              <a:gdLst>
                <a:gd name="T0" fmla="*/ 1040 w 1137"/>
                <a:gd name="T1" fmla="*/ 1440 h 1440"/>
                <a:gd name="T2" fmla="*/ 698 w 1137"/>
                <a:gd name="T3" fmla="*/ 611 h 1440"/>
                <a:gd name="T4" fmla="*/ 0 w 1137"/>
                <a:gd name="T5" fmla="*/ 0 h 1440"/>
              </a:gdLst>
              <a:ahLst/>
              <a:cxnLst>
                <a:cxn ang="0">
                  <a:pos x="T0" y="T1"/>
                </a:cxn>
                <a:cxn ang="0">
                  <a:pos x="T2" y="T3"/>
                </a:cxn>
                <a:cxn ang="0">
                  <a:pos x="T4" y="T5"/>
                </a:cxn>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4" name="Freeform 19">
              <a:extLst>
                <a:ext uri="{FF2B5EF4-FFF2-40B4-BE49-F238E27FC236}">
                  <a16:creationId xmlns:a16="http://schemas.microsoft.com/office/drawing/2014/main" id="{437FA001-D3C8-4D2A-9568-7E710BB9373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877576" y="5579"/>
              <a:ext cx="5037138" cy="6861550"/>
            </a:xfrm>
            <a:custGeom>
              <a:avLst/>
              <a:gdLst>
                <a:gd name="T0" fmla="*/ 1011 w 1058"/>
                <a:gd name="T1" fmla="*/ 1439 h 1439"/>
                <a:gd name="T2" fmla="*/ 648 w 1058"/>
                <a:gd name="T3" fmla="*/ 617 h 1439"/>
                <a:gd name="T4" fmla="*/ 0 w 1058"/>
                <a:gd name="T5" fmla="*/ 0 h 1439"/>
              </a:gdLst>
              <a:ahLst/>
              <a:cxnLst>
                <a:cxn ang="0">
                  <a:pos x="T0" y="T1"/>
                </a:cxn>
                <a:cxn ang="0">
                  <a:pos x="T2" y="T3"/>
                </a:cxn>
                <a:cxn ang="0">
                  <a:pos x="T4" y="T5"/>
                </a:cxn>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5" name="Freeform 20">
              <a:extLst>
                <a:ext uri="{FF2B5EF4-FFF2-40B4-BE49-F238E27FC236}">
                  <a16:creationId xmlns:a16="http://schemas.microsoft.com/office/drawing/2014/main" id="{470CE78A-B272-4EE3-BAA7-53BF67622DB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768289" y="5579"/>
              <a:ext cx="3417888" cy="2742066"/>
            </a:xfrm>
            <a:custGeom>
              <a:avLst/>
              <a:gdLst>
                <a:gd name="T0" fmla="*/ 718 w 718"/>
                <a:gd name="T1" fmla="*/ 575 h 575"/>
                <a:gd name="T2" fmla="*/ 0 w 718"/>
                <a:gd name="T3" fmla="*/ 0 h 575"/>
              </a:gdLst>
              <a:ahLst/>
              <a:cxnLst>
                <a:cxn ang="0">
                  <a:pos x="T0" y="T1"/>
                </a:cxn>
                <a:cxn ang="0">
                  <a:pos x="T2" y="T3"/>
                </a:cxn>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6" name="Freeform 21">
              <a:extLst>
                <a:ext uri="{FF2B5EF4-FFF2-40B4-BE49-F238E27FC236}">
                  <a16:creationId xmlns:a16="http://schemas.microsoft.com/office/drawing/2014/main" id="{CF1BE5A0-BE67-4D12-906D-9F802EE3329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235014" y="10367"/>
              <a:ext cx="2951163" cy="2555325"/>
            </a:xfrm>
            <a:custGeom>
              <a:avLst/>
              <a:gdLst>
                <a:gd name="T0" fmla="*/ 620 w 620"/>
                <a:gd name="T1" fmla="*/ 536 h 536"/>
                <a:gd name="T2" fmla="*/ 0 w 620"/>
                <a:gd name="T3" fmla="*/ 0 h 536"/>
              </a:gdLst>
              <a:ahLst/>
              <a:cxnLst>
                <a:cxn ang="0">
                  <a:pos x="T0" y="T1"/>
                </a:cxn>
                <a:cxn ang="0">
                  <a:pos x="T2" y="T3"/>
                </a:cxn>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7" name="Freeform 22">
              <a:extLst>
                <a:ext uri="{FF2B5EF4-FFF2-40B4-BE49-F238E27FC236}">
                  <a16:creationId xmlns:a16="http://schemas.microsoft.com/office/drawing/2014/main" id="{B3247B88-6B85-4FCB-9B6E-A80D8785E07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20826" y="5579"/>
              <a:ext cx="2165350" cy="1358265"/>
            </a:xfrm>
            <a:custGeom>
              <a:avLst/>
              <a:gdLst>
                <a:gd name="T0" fmla="*/ 0 w 455"/>
                <a:gd name="T1" fmla="*/ 0 h 285"/>
                <a:gd name="T2" fmla="*/ 455 w 455"/>
                <a:gd name="T3" fmla="*/ 285 h 285"/>
              </a:gdLst>
              <a:ahLst/>
              <a:cxnLst>
                <a:cxn ang="0">
                  <a:pos x="T0" y="T1"/>
                </a:cxn>
                <a:cxn ang="0">
                  <a:pos x="T2" y="T3"/>
                </a:cxn>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8" name="Freeform 23">
              <a:extLst>
                <a:ext uri="{FF2B5EF4-FFF2-40B4-BE49-F238E27FC236}">
                  <a16:creationId xmlns:a16="http://schemas.microsoft.com/office/drawing/2014/main" id="{9E6D43A7-3407-4BB2-8648-C1141698F02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90826" y="5579"/>
              <a:ext cx="895350" cy="534687"/>
            </a:xfrm>
            <a:custGeom>
              <a:avLst/>
              <a:gdLst>
                <a:gd name="T0" fmla="*/ 0 w 188"/>
                <a:gd name="T1" fmla="*/ 0 h 112"/>
                <a:gd name="T2" fmla="*/ 188 w 188"/>
                <a:gd name="T3" fmla="*/ 112 h 112"/>
              </a:gdLst>
              <a:ahLst/>
              <a:cxnLst>
                <a:cxn ang="0">
                  <a:pos x="T0" y="T1"/>
                </a:cxn>
                <a:cxn ang="0">
                  <a:pos x="T2" y="T3"/>
                </a:cxn>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pic>
        <p:nvPicPr>
          <p:cNvPr id="6" name="Tijdelijke aanduiding voor afbeelding 5">
            <a:extLst>
              <a:ext uri="{FF2B5EF4-FFF2-40B4-BE49-F238E27FC236}">
                <a16:creationId xmlns:a16="http://schemas.microsoft.com/office/drawing/2014/main" id="{075BBEAD-3475-4E1F-825B-B6BA4063D98A}"/>
              </a:ext>
            </a:extLst>
          </p:cNvPr>
          <p:cNvPicPr>
            <a:picLocks noGrp="1" noChangeAspect="1"/>
          </p:cNvPicPr>
          <p:nvPr>
            <p:ph type="pic" idx="1"/>
          </p:nvPr>
        </p:nvPicPr>
        <p:blipFill>
          <a:blip r:embed="rId3">
            <a:extLst>
              <a:ext uri="{28A0092B-C50C-407E-A947-70E740481C1C}">
                <a14:useLocalDpi xmlns:a14="http://schemas.microsoft.com/office/drawing/2010/main" val="0"/>
              </a:ext>
            </a:extLst>
          </a:blip>
          <a:stretch>
            <a:fillRect/>
          </a:stretch>
        </p:blipFill>
        <p:spPr>
          <a:xfrm>
            <a:off x="-1060" y="-723030"/>
            <a:ext cx="12193816" cy="8114429"/>
          </a:xfrm>
          <a:prstGeom prst="rect">
            <a:avLst/>
          </a:prstGeom>
        </p:spPr>
      </p:pic>
      <p:grpSp>
        <p:nvGrpSpPr>
          <p:cNvPr id="60" name="Group 59">
            <a:extLst>
              <a:ext uri="{FF2B5EF4-FFF2-40B4-BE49-F238E27FC236}">
                <a16:creationId xmlns:a16="http://schemas.microsoft.com/office/drawing/2014/main" id="{137F5DF7-A066-4F6A-A34F-75FEE73772E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63607" y="1186483"/>
            <a:ext cx="5659072" cy="4477933"/>
            <a:chOff x="3263607" y="1186483"/>
            <a:chExt cx="5659072" cy="4477933"/>
          </a:xfrm>
        </p:grpSpPr>
        <p:sp>
          <p:nvSpPr>
            <p:cNvPr id="61" name="Rectangle 60">
              <a:extLst>
                <a:ext uri="{FF2B5EF4-FFF2-40B4-BE49-F238E27FC236}">
                  <a16:creationId xmlns:a16="http://schemas.microsoft.com/office/drawing/2014/main" id="{1939990B-A0C5-4A1E-A9F3-78E7D993B0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67982" y="1186483"/>
              <a:ext cx="5654697" cy="716184"/>
            </a:xfrm>
            <a:prstGeom prst="rect">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Isosceles Triangle 39">
              <a:extLst>
                <a:ext uri="{FF2B5EF4-FFF2-40B4-BE49-F238E27FC236}">
                  <a16:creationId xmlns:a16="http://schemas.microsoft.com/office/drawing/2014/main" id="{497C0CDF-C523-41E4-8431-9A0AD24D79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5892384" y="5313353"/>
              <a:ext cx="407233" cy="351063"/>
            </a:xfrm>
            <a:prstGeom prst="triangle">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a:extLst>
                <a:ext uri="{FF2B5EF4-FFF2-40B4-BE49-F238E27FC236}">
                  <a16:creationId xmlns:a16="http://schemas.microsoft.com/office/drawing/2014/main" id="{83A49661-72B3-4468-8866-31CC1CBC36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63607" y="1991156"/>
              <a:ext cx="5659072" cy="3322196"/>
            </a:xfrm>
            <a:prstGeom prst="rect">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B4F53AC3-274E-45E0-9379-7D1533ED5EDF}"/>
              </a:ext>
            </a:extLst>
          </p:cNvPr>
          <p:cNvSpPr>
            <a:spLocks noGrp="1"/>
          </p:cNvSpPr>
          <p:nvPr>
            <p:ph type="title"/>
          </p:nvPr>
        </p:nvSpPr>
        <p:spPr>
          <a:xfrm>
            <a:off x="3339592" y="2075504"/>
            <a:ext cx="5496715" cy="1748729"/>
          </a:xfrm>
        </p:spPr>
        <p:txBody>
          <a:bodyPr vert="horz" lIns="228600" tIns="228600" rIns="228600" bIns="0" rtlCol="0" anchor="b">
            <a:normAutofit/>
          </a:bodyPr>
          <a:lstStyle/>
          <a:p>
            <a:pPr>
              <a:lnSpc>
                <a:spcPct val="80000"/>
              </a:lnSpc>
            </a:pPr>
            <a:r>
              <a:rPr lang="en-US" sz="4400" dirty="0"/>
              <a:t>Hardware</a:t>
            </a:r>
            <a:br>
              <a:rPr lang="en-US" sz="4400" dirty="0"/>
            </a:br>
            <a:r>
              <a:rPr lang="en-US" sz="4400" dirty="0" err="1"/>
              <a:t>Infrastructuur</a:t>
            </a:r>
            <a:endParaRPr lang="en-US" sz="4400" dirty="0"/>
          </a:p>
        </p:txBody>
      </p:sp>
      <p:sp>
        <p:nvSpPr>
          <p:cNvPr id="3" name="Content Placeholder 2">
            <a:extLst>
              <a:ext uri="{FF2B5EF4-FFF2-40B4-BE49-F238E27FC236}">
                <a16:creationId xmlns:a16="http://schemas.microsoft.com/office/drawing/2014/main" id="{52E49B2A-64DA-4BDA-B434-E6889979E153}"/>
              </a:ext>
            </a:extLst>
          </p:cNvPr>
          <p:cNvSpPr>
            <a:spLocks noGrp="1"/>
          </p:cNvSpPr>
          <p:nvPr>
            <p:ph type="body" sz="half" idx="2"/>
          </p:nvPr>
        </p:nvSpPr>
        <p:spPr>
          <a:xfrm>
            <a:off x="3339592" y="3906266"/>
            <a:ext cx="5496716" cy="1322587"/>
          </a:xfrm>
        </p:spPr>
        <p:txBody>
          <a:bodyPr vert="horz" lIns="91440" tIns="0" rIns="91440" bIns="45720" rtlCol="0">
            <a:normAutofit/>
          </a:bodyPr>
          <a:lstStyle/>
          <a:p>
            <a:pPr>
              <a:lnSpc>
                <a:spcPct val="100000"/>
              </a:lnSpc>
            </a:pPr>
            <a:r>
              <a:rPr lang="en-US" dirty="0" err="1"/>
              <a:t>Stap</a:t>
            </a:r>
            <a:r>
              <a:rPr lang="en-US" dirty="0"/>
              <a:t> 4</a:t>
            </a:r>
          </a:p>
        </p:txBody>
      </p:sp>
      <p:sp>
        <p:nvSpPr>
          <p:cNvPr id="4" name="Tijdelijke aanduiding voor voettekst 3">
            <a:extLst>
              <a:ext uri="{FF2B5EF4-FFF2-40B4-BE49-F238E27FC236}">
                <a16:creationId xmlns:a16="http://schemas.microsoft.com/office/drawing/2014/main" id="{0A9641F8-1605-AE49-8A2B-48DF72895A20}"/>
              </a:ext>
            </a:extLst>
          </p:cNvPr>
          <p:cNvSpPr>
            <a:spLocks noGrp="1"/>
          </p:cNvSpPr>
          <p:nvPr>
            <p:ph type="ftr" sz="quarter" idx="11"/>
          </p:nvPr>
        </p:nvSpPr>
        <p:spPr/>
        <p:txBody>
          <a:bodyPr/>
          <a:lstStyle/>
          <a:p>
            <a:r>
              <a:rPr lang="nl-NL"/>
              <a:t>ICT-beleid Bertien Boon</a:t>
            </a:r>
          </a:p>
        </p:txBody>
      </p:sp>
      <p:sp>
        <p:nvSpPr>
          <p:cNvPr id="5" name="Tijdelijke aanduiding voor dianummer 4">
            <a:extLst>
              <a:ext uri="{FF2B5EF4-FFF2-40B4-BE49-F238E27FC236}">
                <a16:creationId xmlns:a16="http://schemas.microsoft.com/office/drawing/2014/main" id="{CD9AFB87-640A-4A42-B947-542BEEF74B5F}"/>
              </a:ext>
            </a:extLst>
          </p:cNvPr>
          <p:cNvSpPr>
            <a:spLocks noGrp="1"/>
          </p:cNvSpPr>
          <p:nvPr>
            <p:ph type="sldNum" sz="quarter" idx="12"/>
          </p:nvPr>
        </p:nvSpPr>
        <p:spPr/>
        <p:txBody>
          <a:bodyPr/>
          <a:lstStyle/>
          <a:p>
            <a:fld id="{61E07FD2-3FAC-C04D-983B-C604FF866A8D}" type="slidenum">
              <a:rPr lang="nl-NL" smtClean="0"/>
              <a:t>27</a:t>
            </a:fld>
            <a:endParaRPr lang="nl-NL"/>
          </a:p>
        </p:txBody>
      </p:sp>
    </p:spTree>
    <p:extLst>
      <p:ext uri="{BB962C8B-B14F-4D97-AF65-F5344CB8AC3E}">
        <p14:creationId xmlns:p14="http://schemas.microsoft.com/office/powerpoint/2010/main" val="3157667996"/>
      </p:ext>
    </p:extLst>
  </p:cSld>
  <p:clrMapOvr>
    <a:masterClrMapping/>
  </p:clrMapOvr>
  <p:transition spd="slow">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0CD08D-AE37-4D53-81E6-5DBAB9528EEC}"/>
              </a:ext>
            </a:extLst>
          </p:cNvPr>
          <p:cNvSpPr>
            <a:spLocks noGrp="1"/>
          </p:cNvSpPr>
          <p:nvPr>
            <p:ph type="title"/>
          </p:nvPr>
        </p:nvSpPr>
        <p:spPr/>
        <p:txBody>
          <a:bodyPr/>
          <a:lstStyle/>
          <a:p>
            <a:r>
              <a:rPr lang="en-US" dirty="0" err="1"/>
              <a:t>Netwerk</a:t>
            </a:r>
            <a:endParaRPr lang="en-US" dirty="0"/>
          </a:p>
        </p:txBody>
      </p:sp>
      <p:sp>
        <p:nvSpPr>
          <p:cNvPr id="3" name="Content Placeholder 2">
            <a:extLst>
              <a:ext uri="{FF2B5EF4-FFF2-40B4-BE49-F238E27FC236}">
                <a16:creationId xmlns:a16="http://schemas.microsoft.com/office/drawing/2014/main" id="{61BA0825-55B5-46ED-B223-0E9924D3FDF5}"/>
              </a:ext>
            </a:extLst>
          </p:cNvPr>
          <p:cNvSpPr>
            <a:spLocks noGrp="1"/>
          </p:cNvSpPr>
          <p:nvPr>
            <p:ph idx="1"/>
          </p:nvPr>
        </p:nvSpPr>
        <p:spPr/>
        <p:txBody>
          <a:bodyPr>
            <a:normAutofit/>
          </a:bodyPr>
          <a:lstStyle/>
          <a:p>
            <a:pPr marL="0" indent="0" eaLnBrk="0" fontAlgn="base" hangingPunct="0">
              <a:lnSpc>
                <a:spcPct val="100000"/>
              </a:lnSpc>
              <a:spcBef>
                <a:spcPct val="0"/>
              </a:spcBef>
              <a:spcAft>
                <a:spcPct val="0"/>
              </a:spcAft>
              <a:buClrTx/>
              <a:buSzTx/>
              <a:buNone/>
            </a:pPr>
            <a:r>
              <a:rPr lang="nl-BE" altLang="nl-BE" dirty="0">
                <a:latin typeface="Arial Unicode MS" panose="020B0604020202020204" pitchFamily="34" charset="-128"/>
              </a:rPr>
              <a:t>Algemeen</a:t>
            </a:r>
          </a:p>
          <a:p>
            <a:pPr eaLnBrk="0" fontAlgn="base" hangingPunct="0">
              <a:lnSpc>
                <a:spcPct val="100000"/>
              </a:lnSpc>
              <a:spcBef>
                <a:spcPct val="0"/>
              </a:spcBef>
              <a:spcAft>
                <a:spcPct val="0"/>
              </a:spcAft>
              <a:buClrTx/>
              <a:buSzTx/>
            </a:pPr>
            <a:r>
              <a:rPr lang="nl-BE" altLang="nl-BE" dirty="0">
                <a:latin typeface="Arial Unicode MS" panose="020B0604020202020204" pitchFamily="34" charset="-128"/>
              </a:rPr>
              <a:t>Professionele opmeting en plaatsing </a:t>
            </a:r>
          </a:p>
          <a:p>
            <a:pPr eaLnBrk="0" fontAlgn="base" hangingPunct="0">
              <a:lnSpc>
                <a:spcPct val="100000"/>
              </a:lnSpc>
              <a:spcBef>
                <a:spcPct val="0"/>
              </a:spcBef>
              <a:spcAft>
                <a:spcPct val="0"/>
              </a:spcAft>
              <a:buClrTx/>
              <a:buSzTx/>
            </a:pPr>
            <a:r>
              <a:rPr lang="nl-BE" altLang="nl-BE" dirty="0">
                <a:latin typeface="Arial Unicode MS" panose="020B0604020202020204" pitchFamily="34" charset="-128"/>
              </a:rPr>
              <a:t>Professionele stroomvoorziening </a:t>
            </a:r>
          </a:p>
          <a:p>
            <a:pPr eaLnBrk="0" fontAlgn="base" hangingPunct="0">
              <a:lnSpc>
                <a:spcPct val="100000"/>
              </a:lnSpc>
              <a:spcBef>
                <a:spcPct val="0"/>
              </a:spcBef>
              <a:spcAft>
                <a:spcPct val="0"/>
              </a:spcAft>
              <a:buClrTx/>
              <a:buSzTx/>
            </a:pPr>
            <a:r>
              <a:rPr lang="nl-BE" altLang="nl-BE" dirty="0">
                <a:latin typeface="Arial Unicode MS" panose="020B0604020202020204" pitchFamily="34" charset="-128"/>
              </a:rPr>
              <a:t>Centraal beheer  </a:t>
            </a:r>
          </a:p>
          <a:p>
            <a:pPr eaLnBrk="0" fontAlgn="base" hangingPunct="0">
              <a:lnSpc>
                <a:spcPct val="100000"/>
              </a:lnSpc>
              <a:spcBef>
                <a:spcPct val="0"/>
              </a:spcBef>
              <a:spcAft>
                <a:spcPct val="0"/>
              </a:spcAft>
              <a:buClrTx/>
              <a:buSzTx/>
            </a:pPr>
            <a:r>
              <a:rPr lang="nl-BE" altLang="nl-BE" dirty="0">
                <a:latin typeface="Arial Unicode MS" panose="020B0604020202020204" pitchFamily="34" charset="-128"/>
              </a:rPr>
              <a:t>Passende bandbreedte en componenten (vermijd zwakke schakels!) </a:t>
            </a:r>
          </a:p>
          <a:p>
            <a:pPr marL="0" indent="0" eaLnBrk="0" fontAlgn="base" hangingPunct="0">
              <a:lnSpc>
                <a:spcPct val="100000"/>
              </a:lnSpc>
              <a:spcBef>
                <a:spcPct val="0"/>
              </a:spcBef>
              <a:spcAft>
                <a:spcPct val="0"/>
              </a:spcAft>
              <a:buClrTx/>
              <a:buSzTx/>
              <a:buNone/>
            </a:pPr>
            <a:r>
              <a:rPr lang="nl-BE" altLang="nl-BE" dirty="0">
                <a:latin typeface="Arial Unicode MS" panose="020B0604020202020204" pitchFamily="34" charset="-128"/>
              </a:rPr>
              <a:t>Bekabeld </a:t>
            </a:r>
          </a:p>
          <a:p>
            <a:pPr eaLnBrk="0" fontAlgn="base" hangingPunct="0">
              <a:lnSpc>
                <a:spcPct val="100000"/>
              </a:lnSpc>
              <a:spcBef>
                <a:spcPct val="0"/>
              </a:spcBef>
              <a:spcAft>
                <a:spcPct val="0"/>
              </a:spcAft>
              <a:buClrTx/>
              <a:buSzTx/>
            </a:pPr>
            <a:r>
              <a:rPr lang="nl-BE" altLang="nl-BE" dirty="0">
                <a:latin typeface="Arial Unicode MS" panose="020B0604020202020204" pitchFamily="34" charset="-128"/>
              </a:rPr>
              <a:t>Overal beschikbaar </a:t>
            </a:r>
          </a:p>
          <a:p>
            <a:pPr eaLnBrk="0" fontAlgn="base" hangingPunct="0">
              <a:lnSpc>
                <a:spcPct val="100000"/>
              </a:lnSpc>
              <a:spcBef>
                <a:spcPct val="0"/>
              </a:spcBef>
              <a:spcAft>
                <a:spcPct val="0"/>
              </a:spcAft>
              <a:buClrTx/>
              <a:buSzTx/>
            </a:pPr>
            <a:r>
              <a:rPr lang="nl-BE" altLang="nl-BE" dirty="0">
                <a:latin typeface="Arial Unicode MS" panose="020B0604020202020204" pitchFamily="34" charset="-128"/>
              </a:rPr>
              <a:t>Gelabelde kabels in kabelgoten </a:t>
            </a:r>
          </a:p>
          <a:p>
            <a:pPr eaLnBrk="0" fontAlgn="base" hangingPunct="0">
              <a:lnSpc>
                <a:spcPct val="100000"/>
              </a:lnSpc>
              <a:spcBef>
                <a:spcPct val="0"/>
              </a:spcBef>
              <a:spcAft>
                <a:spcPct val="0"/>
              </a:spcAft>
              <a:buClrTx/>
              <a:buSzTx/>
            </a:pPr>
            <a:r>
              <a:rPr lang="nl-BE" altLang="nl-BE" dirty="0">
                <a:latin typeface="Arial Unicode MS" panose="020B0604020202020204" pitchFamily="34" charset="-128"/>
              </a:rPr>
              <a:t>Intelligente switches (verdelen) en patchkasten (schakelen) </a:t>
            </a:r>
          </a:p>
          <a:p>
            <a:pPr marL="0" indent="0" eaLnBrk="0" fontAlgn="base" hangingPunct="0">
              <a:lnSpc>
                <a:spcPct val="100000"/>
              </a:lnSpc>
              <a:spcBef>
                <a:spcPct val="0"/>
              </a:spcBef>
              <a:spcAft>
                <a:spcPct val="0"/>
              </a:spcAft>
              <a:buClrTx/>
              <a:buSzTx/>
              <a:buNone/>
            </a:pPr>
            <a:r>
              <a:rPr lang="nl-BE" altLang="nl-BE" dirty="0">
                <a:latin typeface="Arial Unicode MS" panose="020B0604020202020204" pitchFamily="34" charset="-128"/>
              </a:rPr>
              <a:t>Draadloos </a:t>
            </a:r>
          </a:p>
          <a:p>
            <a:pPr eaLnBrk="0" fontAlgn="base" hangingPunct="0">
              <a:lnSpc>
                <a:spcPct val="100000"/>
              </a:lnSpc>
              <a:spcBef>
                <a:spcPct val="0"/>
              </a:spcBef>
              <a:spcAft>
                <a:spcPct val="0"/>
              </a:spcAft>
              <a:buClrTx/>
              <a:buSzTx/>
            </a:pPr>
            <a:r>
              <a:rPr lang="nl-BE" altLang="nl-BE" dirty="0">
                <a:latin typeface="Arial Unicode MS" panose="020B0604020202020204" pitchFamily="34" charset="-128"/>
              </a:rPr>
              <a:t>Globale dekking met centrale routing </a:t>
            </a:r>
          </a:p>
          <a:p>
            <a:pPr eaLnBrk="0" fontAlgn="base" hangingPunct="0">
              <a:lnSpc>
                <a:spcPct val="100000"/>
              </a:lnSpc>
              <a:spcBef>
                <a:spcPct val="0"/>
              </a:spcBef>
              <a:spcAft>
                <a:spcPct val="0"/>
              </a:spcAft>
              <a:buClrTx/>
              <a:buSzTx/>
            </a:pPr>
            <a:r>
              <a:rPr lang="nl-BE" altLang="nl-BE" dirty="0">
                <a:latin typeface="Arial Unicode MS" panose="020B0604020202020204" pitchFamily="34" charset="-128"/>
              </a:rPr>
              <a:t>Gescheiden, globale netwerken (SSID) voor administratief, pedagogisch en gastengebruik </a:t>
            </a:r>
          </a:p>
          <a:p>
            <a:pPr marL="0" indent="0" eaLnBrk="0" fontAlgn="base" hangingPunct="0">
              <a:lnSpc>
                <a:spcPct val="100000"/>
              </a:lnSpc>
              <a:spcBef>
                <a:spcPct val="0"/>
              </a:spcBef>
              <a:spcAft>
                <a:spcPct val="0"/>
              </a:spcAft>
              <a:buClrTx/>
              <a:buSzTx/>
              <a:buNone/>
            </a:pPr>
            <a:r>
              <a:rPr lang="nl-BE" altLang="nl-BE" dirty="0">
                <a:latin typeface="Arial Unicode MS" panose="020B0604020202020204" pitchFamily="34" charset="-128"/>
              </a:rPr>
              <a:t>Externe diensten? </a:t>
            </a:r>
          </a:p>
          <a:p>
            <a:pPr eaLnBrk="0" fontAlgn="base" hangingPunct="0">
              <a:lnSpc>
                <a:spcPct val="100000"/>
              </a:lnSpc>
              <a:spcBef>
                <a:spcPct val="0"/>
              </a:spcBef>
              <a:spcAft>
                <a:spcPct val="0"/>
              </a:spcAft>
              <a:buClrTx/>
              <a:buSzTx/>
            </a:pPr>
            <a:r>
              <a:rPr lang="nl-BE" altLang="nl-BE" dirty="0">
                <a:latin typeface="Arial Unicode MS" panose="020B0604020202020204" pitchFamily="34" charset="-128"/>
              </a:rPr>
              <a:t>Cloud computing, reparatie, beheer, onderhoud, nascholing</a:t>
            </a:r>
            <a:endParaRPr lang="nl-BE" altLang="nl-BE" sz="4000" dirty="0">
              <a:latin typeface="Arial" panose="020B0604020202020204" pitchFamily="34" charset="0"/>
            </a:endParaRPr>
          </a:p>
        </p:txBody>
      </p:sp>
      <p:sp>
        <p:nvSpPr>
          <p:cNvPr id="4" name="Text Placeholder 3">
            <a:extLst>
              <a:ext uri="{FF2B5EF4-FFF2-40B4-BE49-F238E27FC236}">
                <a16:creationId xmlns:a16="http://schemas.microsoft.com/office/drawing/2014/main" id="{51F43AA4-906C-41CE-BF7D-CF4E32734327}"/>
              </a:ext>
            </a:extLst>
          </p:cNvPr>
          <p:cNvSpPr>
            <a:spLocks noGrp="1"/>
          </p:cNvSpPr>
          <p:nvPr>
            <p:ph type="body" sz="half" idx="2"/>
          </p:nvPr>
        </p:nvSpPr>
        <p:spPr/>
        <p:txBody>
          <a:bodyPr/>
          <a:lstStyle/>
          <a:p>
            <a:endParaRPr lang="en-US" dirty="0"/>
          </a:p>
        </p:txBody>
      </p:sp>
      <p:sp>
        <p:nvSpPr>
          <p:cNvPr id="5" name="Tijdelijke aanduiding voor voettekst 4">
            <a:extLst>
              <a:ext uri="{FF2B5EF4-FFF2-40B4-BE49-F238E27FC236}">
                <a16:creationId xmlns:a16="http://schemas.microsoft.com/office/drawing/2014/main" id="{CE0E97BA-99A9-2E49-BEF9-DC7B0F10931B}"/>
              </a:ext>
            </a:extLst>
          </p:cNvPr>
          <p:cNvSpPr>
            <a:spLocks noGrp="1"/>
          </p:cNvSpPr>
          <p:nvPr>
            <p:ph type="ftr" sz="quarter" idx="11"/>
          </p:nvPr>
        </p:nvSpPr>
        <p:spPr/>
        <p:txBody>
          <a:bodyPr/>
          <a:lstStyle/>
          <a:p>
            <a:r>
              <a:rPr lang="nl-NL"/>
              <a:t>ICT-beleid Bertien Boon</a:t>
            </a:r>
          </a:p>
        </p:txBody>
      </p:sp>
      <p:sp>
        <p:nvSpPr>
          <p:cNvPr id="6" name="Tijdelijke aanduiding voor dianummer 5">
            <a:extLst>
              <a:ext uri="{FF2B5EF4-FFF2-40B4-BE49-F238E27FC236}">
                <a16:creationId xmlns:a16="http://schemas.microsoft.com/office/drawing/2014/main" id="{95329B4F-F855-2E43-9BCF-B471DF4D18F3}"/>
              </a:ext>
            </a:extLst>
          </p:cNvPr>
          <p:cNvSpPr>
            <a:spLocks noGrp="1"/>
          </p:cNvSpPr>
          <p:nvPr>
            <p:ph type="sldNum" sz="quarter" idx="12"/>
          </p:nvPr>
        </p:nvSpPr>
        <p:spPr/>
        <p:txBody>
          <a:bodyPr/>
          <a:lstStyle/>
          <a:p>
            <a:fld id="{61E07FD2-3FAC-C04D-983B-C604FF866A8D}" type="slidenum">
              <a:rPr lang="nl-NL" smtClean="0"/>
              <a:t>28</a:t>
            </a:fld>
            <a:endParaRPr lang="nl-NL"/>
          </a:p>
        </p:txBody>
      </p:sp>
    </p:spTree>
    <p:extLst>
      <p:ext uri="{BB962C8B-B14F-4D97-AF65-F5344CB8AC3E}">
        <p14:creationId xmlns:p14="http://schemas.microsoft.com/office/powerpoint/2010/main" val="1233673832"/>
      </p:ext>
    </p:extLst>
  </p:cSld>
  <p:clrMapOvr>
    <a:masterClrMapping/>
  </p:clrMapOvr>
  <p:transition spd="slow">
    <p:fade/>
  </p:transition>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82413CC-69E6-4BDA-A88D-E4EF8F95B2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4F1F7357-8633-4CE7-BF80-475EE8A2FAE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0"/>
            <a:ext cx="12584114" cy="6853238"/>
            <a:chOff x="-417513" y="0"/>
            <a:chExt cx="12584114" cy="6853238"/>
          </a:xfrm>
        </p:grpSpPr>
        <p:sp>
          <p:nvSpPr>
            <p:cNvPr id="13" name="Freeform 5">
              <a:extLst>
                <a:ext uri="{FF2B5EF4-FFF2-40B4-BE49-F238E27FC236}">
                  <a16:creationId xmlns:a16="http://schemas.microsoft.com/office/drawing/2014/main" id="{E402FE4E-C12D-497C-AF81-F08E4E02B45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306513" y="0"/>
              <a:ext cx="3862388" cy="6843713"/>
            </a:xfrm>
            <a:custGeom>
              <a:avLst/>
              <a:gdLst>
                <a:gd name="T0" fmla="*/ 813 w 813"/>
                <a:gd name="T1" fmla="*/ 0 h 1440"/>
                <a:gd name="T2" fmla="*/ 435 w 813"/>
                <a:gd name="T3" fmla="*/ 1440 h 1440"/>
              </a:gdLst>
              <a:ahLst/>
              <a:cxnLst>
                <a:cxn ang="0">
                  <a:pos x="T0" y="T1"/>
                </a:cxn>
                <a:cxn ang="0">
                  <a:pos x="T2" y="T3"/>
                </a:cxn>
              </a:cxnLst>
              <a:rect l="0" t="0" r="r" b="b"/>
              <a:pathLst>
                <a:path w="813" h="1440">
                  <a:moveTo>
                    <a:pt x="813" y="0"/>
                  </a:moveTo>
                  <a:cubicBezTo>
                    <a:pt x="331" y="221"/>
                    <a:pt x="0" y="1039"/>
                    <a:pt x="435" y="144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Freeform 6">
              <a:extLst>
                <a:ext uri="{FF2B5EF4-FFF2-40B4-BE49-F238E27FC236}">
                  <a16:creationId xmlns:a16="http://schemas.microsoft.com/office/drawing/2014/main" id="{59247B10-170D-4E62-849A-38FCB43C6AF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26725" y="9525"/>
              <a:ext cx="1539875" cy="555625"/>
            </a:xfrm>
            <a:custGeom>
              <a:avLst/>
              <a:gdLst>
                <a:gd name="T0" fmla="*/ 324 w 324"/>
                <a:gd name="T1" fmla="*/ 117 h 117"/>
                <a:gd name="T2" fmla="*/ 0 w 324"/>
                <a:gd name="T3" fmla="*/ 0 h 117"/>
              </a:gdLst>
              <a:ahLst/>
              <a:cxnLst>
                <a:cxn ang="0">
                  <a:pos x="T0" y="T1"/>
                </a:cxn>
                <a:cxn ang="0">
                  <a:pos x="T2" y="T3"/>
                </a:cxn>
              </a:cxnLst>
              <a:rect l="0" t="0" r="r" b="b"/>
              <a:pathLst>
                <a:path w="324" h="117">
                  <a:moveTo>
                    <a:pt x="324" y="117"/>
                  </a:moveTo>
                  <a:cubicBezTo>
                    <a:pt x="223" y="64"/>
                    <a:pt x="107" y="28"/>
                    <a:pt x="0" y="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 name="Freeform 7">
              <a:extLst>
                <a:ext uri="{FF2B5EF4-FFF2-40B4-BE49-F238E27FC236}">
                  <a16:creationId xmlns:a16="http://schemas.microsoft.com/office/drawing/2014/main" id="{89A587A7-1BEF-45AA-9EFC-6558A8749CE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247313" y="5013325"/>
              <a:ext cx="1919288" cy="1830388"/>
            </a:xfrm>
            <a:custGeom>
              <a:avLst/>
              <a:gdLst>
                <a:gd name="T0" fmla="*/ 0 w 404"/>
                <a:gd name="T1" fmla="*/ 385 h 385"/>
                <a:gd name="T2" fmla="*/ 404 w 404"/>
                <a:gd name="T3" fmla="*/ 0 h 385"/>
              </a:gdLst>
              <a:ahLst/>
              <a:cxnLst>
                <a:cxn ang="0">
                  <a:pos x="T0" y="T1"/>
                </a:cxn>
                <a:cxn ang="0">
                  <a:pos x="T2" y="T3"/>
                </a:cxn>
              </a:cxnLst>
              <a:rect l="0" t="0" r="r" b="b"/>
              <a:pathLst>
                <a:path w="404" h="385">
                  <a:moveTo>
                    <a:pt x="0" y="385"/>
                  </a:moveTo>
                  <a:cubicBezTo>
                    <a:pt x="146" y="272"/>
                    <a:pt x="285" y="142"/>
                    <a:pt x="404" y="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Freeform 8">
              <a:extLst>
                <a:ext uri="{FF2B5EF4-FFF2-40B4-BE49-F238E27FC236}">
                  <a16:creationId xmlns:a16="http://schemas.microsoft.com/office/drawing/2014/main" id="{AC25B5A1-6EF7-44EC-A2F0-1EDC96A79B0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0775" y="0"/>
              <a:ext cx="3676650" cy="6843713"/>
            </a:xfrm>
            <a:custGeom>
              <a:avLst/>
              <a:gdLst>
                <a:gd name="T0" fmla="*/ 774 w 774"/>
                <a:gd name="T1" fmla="*/ 0 h 1440"/>
                <a:gd name="T2" fmla="*/ 411 w 774"/>
                <a:gd name="T3" fmla="*/ 1440 h 1440"/>
              </a:gdLst>
              <a:ahLst/>
              <a:cxnLst>
                <a:cxn ang="0">
                  <a:pos x="T0" y="T1"/>
                </a:cxn>
                <a:cxn ang="0">
                  <a:pos x="T2" y="T3"/>
                </a:cxn>
              </a:cxnLst>
              <a:rect l="0" t="0" r="r" b="b"/>
              <a:pathLst>
                <a:path w="774" h="1440">
                  <a:moveTo>
                    <a:pt x="774" y="0"/>
                  </a:moveTo>
                  <a:cubicBezTo>
                    <a:pt x="312" y="240"/>
                    <a:pt x="0" y="1034"/>
                    <a:pt x="411" y="1440"/>
                  </a:cubicBezTo>
                </a:path>
              </a:pathLst>
            </a:custGeom>
            <a:noFill/>
            <a:ln w="9525" cap="flat">
              <a:solidFill>
                <a:schemeClr val="tx1">
                  <a:alpha val="15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 name="Freeform 9">
              <a:extLst>
                <a:ext uri="{FF2B5EF4-FFF2-40B4-BE49-F238E27FC236}">
                  <a16:creationId xmlns:a16="http://schemas.microsoft.com/office/drawing/2014/main" id="{80B8582C-7E17-4115-9FF1-979C8405CB5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02988" y="9525"/>
              <a:ext cx="963613" cy="366713"/>
            </a:xfrm>
            <a:custGeom>
              <a:avLst/>
              <a:gdLst>
                <a:gd name="T0" fmla="*/ 203 w 203"/>
                <a:gd name="T1" fmla="*/ 77 h 77"/>
                <a:gd name="T2" fmla="*/ 0 w 203"/>
                <a:gd name="T3" fmla="*/ 0 h 77"/>
              </a:gdLst>
              <a:ahLst/>
              <a:cxnLst>
                <a:cxn ang="0">
                  <a:pos x="T0" y="T1"/>
                </a:cxn>
                <a:cxn ang="0">
                  <a:pos x="T2" y="T3"/>
                </a:cxn>
              </a:cxnLst>
              <a:rect l="0" t="0" r="r" b="b"/>
              <a:pathLst>
                <a:path w="203" h="77">
                  <a:moveTo>
                    <a:pt x="203" y="77"/>
                  </a:moveTo>
                  <a:cubicBezTo>
                    <a:pt x="138" y="46"/>
                    <a:pt x="68" y="21"/>
                    <a:pt x="0" y="0"/>
                  </a:cubicBezTo>
                </a:path>
              </a:pathLst>
            </a:custGeom>
            <a:noFill/>
            <a:ln w="9525" cap="flat">
              <a:solidFill>
                <a:schemeClr val="tx1">
                  <a:alpha val="15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 name="Freeform 10">
              <a:extLst>
                <a:ext uri="{FF2B5EF4-FFF2-40B4-BE49-F238E27FC236}">
                  <a16:creationId xmlns:a16="http://schemas.microsoft.com/office/drawing/2014/main" id="{F6C4AB66-7A18-4E51-935B-237F4CA8272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494963" y="5275263"/>
              <a:ext cx="1666875" cy="1577975"/>
            </a:xfrm>
            <a:custGeom>
              <a:avLst/>
              <a:gdLst>
                <a:gd name="T0" fmla="*/ 0 w 351"/>
                <a:gd name="T1" fmla="*/ 332 h 332"/>
                <a:gd name="T2" fmla="*/ 351 w 351"/>
                <a:gd name="T3" fmla="*/ 0 h 332"/>
              </a:gdLst>
              <a:ahLst/>
              <a:cxnLst>
                <a:cxn ang="0">
                  <a:pos x="T0" y="T1"/>
                </a:cxn>
                <a:cxn ang="0">
                  <a:pos x="T2" y="T3"/>
                </a:cxn>
              </a:cxnLst>
              <a:rect l="0" t="0" r="r" b="b"/>
              <a:pathLst>
                <a:path w="351" h="332">
                  <a:moveTo>
                    <a:pt x="0" y="332"/>
                  </a:moveTo>
                  <a:cubicBezTo>
                    <a:pt x="125" y="232"/>
                    <a:pt x="245" y="121"/>
                    <a:pt x="351" y="0"/>
                  </a:cubicBezTo>
                </a:path>
              </a:pathLst>
            </a:custGeom>
            <a:noFill/>
            <a:ln w="9525" cap="flat">
              <a:solidFill>
                <a:schemeClr val="tx1">
                  <a:alpha val="15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Freeform 11">
              <a:extLst>
                <a:ext uri="{FF2B5EF4-FFF2-40B4-BE49-F238E27FC236}">
                  <a16:creationId xmlns:a16="http://schemas.microsoft.com/office/drawing/2014/main" id="{CDF12911-A240-4580-8788-0C49DB1FEDB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1713" y="0"/>
              <a:ext cx="3621088" cy="6843713"/>
            </a:xfrm>
            <a:custGeom>
              <a:avLst/>
              <a:gdLst>
                <a:gd name="T0" fmla="*/ 762 w 762"/>
                <a:gd name="T1" fmla="*/ 0 h 1440"/>
                <a:gd name="T2" fmla="*/ 403 w 762"/>
                <a:gd name="T3" fmla="*/ 1440 h 1440"/>
              </a:gdLst>
              <a:ahLst/>
              <a:cxnLst>
                <a:cxn ang="0">
                  <a:pos x="T0" y="T1"/>
                </a:cxn>
                <a:cxn ang="0">
                  <a:pos x="T2" y="T3"/>
                </a:cxn>
              </a:cxnLst>
              <a:rect l="0" t="0" r="r" b="b"/>
              <a:pathLst>
                <a:path w="762" h="1440">
                  <a:moveTo>
                    <a:pt x="762" y="0"/>
                  </a:moveTo>
                  <a:cubicBezTo>
                    <a:pt x="308" y="245"/>
                    <a:pt x="0" y="1033"/>
                    <a:pt x="403" y="144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 name="Freeform 12">
              <a:extLst>
                <a:ext uri="{FF2B5EF4-FFF2-40B4-BE49-F238E27FC236}">
                  <a16:creationId xmlns:a16="http://schemas.microsoft.com/office/drawing/2014/main" id="{EAE0F5DE-442D-4F6C-B02C-2568ED19585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501438" y="9525"/>
              <a:ext cx="665163" cy="257175"/>
            </a:xfrm>
            <a:custGeom>
              <a:avLst/>
              <a:gdLst>
                <a:gd name="T0" fmla="*/ 140 w 140"/>
                <a:gd name="T1" fmla="*/ 54 h 54"/>
                <a:gd name="T2" fmla="*/ 0 w 140"/>
                <a:gd name="T3" fmla="*/ 0 h 54"/>
              </a:gdLst>
              <a:ahLst/>
              <a:cxnLst>
                <a:cxn ang="0">
                  <a:pos x="T0" y="T1"/>
                </a:cxn>
                <a:cxn ang="0">
                  <a:pos x="T2" y="T3"/>
                </a:cxn>
              </a:cxnLst>
              <a:rect l="0" t="0" r="r" b="b"/>
              <a:pathLst>
                <a:path w="140" h="54">
                  <a:moveTo>
                    <a:pt x="140" y="54"/>
                  </a:moveTo>
                  <a:cubicBezTo>
                    <a:pt x="95" y="34"/>
                    <a:pt x="48" y="16"/>
                    <a:pt x="0" y="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 name="Freeform 13">
              <a:extLst>
                <a:ext uri="{FF2B5EF4-FFF2-40B4-BE49-F238E27FC236}">
                  <a16:creationId xmlns:a16="http://schemas.microsoft.com/office/drawing/2014/main" id="{4F24A002-AFDE-4034-85BE-CBF005AE923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41013" y="5408613"/>
              <a:ext cx="1525588" cy="1435100"/>
            </a:xfrm>
            <a:custGeom>
              <a:avLst/>
              <a:gdLst>
                <a:gd name="T0" fmla="*/ 0 w 321"/>
                <a:gd name="T1" fmla="*/ 302 h 302"/>
                <a:gd name="T2" fmla="*/ 321 w 321"/>
                <a:gd name="T3" fmla="*/ 0 h 302"/>
              </a:gdLst>
              <a:ahLst/>
              <a:cxnLst>
                <a:cxn ang="0">
                  <a:pos x="T0" y="T1"/>
                </a:cxn>
                <a:cxn ang="0">
                  <a:pos x="T2" y="T3"/>
                </a:cxn>
              </a:cxnLst>
              <a:rect l="0" t="0" r="r" b="b"/>
              <a:pathLst>
                <a:path w="321" h="302">
                  <a:moveTo>
                    <a:pt x="0" y="302"/>
                  </a:moveTo>
                  <a:cubicBezTo>
                    <a:pt x="114" y="210"/>
                    <a:pt x="223" y="109"/>
                    <a:pt x="321" y="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 name="Freeform 14">
              <a:extLst>
                <a:ext uri="{FF2B5EF4-FFF2-40B4-BE49-F238E27FC236}">
                  <a16:creationId xmlns:a16="http://schemas.microsoft.com/office/drawing/2014/main" id="{36F0721E-B4B0-4A6C-A92C-F8DE92D3AC0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1713" y="0"/>
              <a:ext cx="3244850" cy="6843713"/>
            </a:xfrm>
            <a:custGeom>
              <a:avLst/>
              <a:gdLst>
                <a:gd name="T0" fmla="*/ 683 w 683"/>
                <a:gd name="T1" fmla="*/ 0 h 1440"/>
                <a:gd name="T2" fmla="*/ 355 w 683"/>
                <a:gd name="T3" fmla="*/ 1440 h 1440"/>
              </a:gdLst>
              <a:ahLst/>
              <a:cxnLst>
                <a:cxn ang="0">
                  <a:pos x="T0" y="T1"/>
                </a:cxn>
                <a:cxn ang="0">
                  <a:pos x="T2" y="T3"/>
                </a:cxn>
              </a:cxnLst>
              <a:rect l="0" t="0" r="r" b="b"/>
              <a:pathLst>
                <a:path w="683" h="1440">
                  <a:moveTo>
                    <a:pt x="683" y="0"/>
                  </a:moveTo>
                  <a:cubicBezTo>
                    <a:pt x="258" y="256"/>
                    <a:pt x="0" y="1041"/>
                    <a:pt x="355" y="144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 name="Freeform 15">
              <a:extLst>
                <a:ext uri="{FF2B5EF4-FFF2-40B4-BE49-F238E27FC236}">
                  <a16:creationId xmlns:a16="http://schemas.microsoft.com/office/drawing/2014/main" id="{54D2DC98-69F8-4F2F-9D45-BDFFA5E2BBB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802938" y="5518150"/>
              <a:ext cx="1363663" cy="1325563"/>
            </a:xfrm>
            <a:custGeom>
              <a:avLst/>
              <a:gdLst>
                <a:gd name="T0" fmla="*/ 0 w 287"/>
                <a:gd name="T1" fmla="*/ 279 h 279"/>
                <a:gd name="T2" fmla="*/ 287 w 287"/>
                <a:gd name="T3" fmla="*/ 0 h 279"/>
              </a:gdLst>
              <a:ahLst/>
              <a:cxnLst>
                <a:cxn ang="0">
                  <a:pos x="T0" y="T1"/>
                </a:cxn>
                <a:cxn ang="0">
                  <a:pos x="T2" y="T3"/>
                </a:cxn>
              </a:cxnLst>
              <a:rect l="0" t="0" r="r" b="b"/>
              <a:pathLst>
                <a:path w="287" h="279">
                  <a:moveTo>
                    <a:pt x="0" y="279"/>
                  </a:moveTo>
                  <a:cubicBezTo>
                    <a:pt x="101" y="193"/>
                    <a:pt x="198" y="100"/>
                    <a:pt x="287" y="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 name="Freeform 16">
              <a:extLst>
                <a:ext uri="{FF2B5EF4-FFF2-40B4-BE49-F238E27FC236}">
                  <a16:creationId xmlns:a16="http://schemas.microsoft.com/office/drawing/2014/main" id="{0A636E33-DC38-40B9-B941-037E5D8603F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89000" y="0"/>
              <a:ext cx="3230563" cy="6843713"/>
            </a:xfrm>
            <a:custGeom>
              <a:avLst/>
              <a:gdLst>
                <a:gd name="T0" fmla="*/ 680 w 680"/>
                <a:gd name="T1" fmla="*/ 0 h 1440"/>
                <a:gd name="T2" fmla="*/ 337 w 680"/>
                <a:gd name="T3" fmla="*/ 1440 h 1440"/>
              </a:gdLst>
              <a:ahLst/>
              <a:cxnLst>
                <a:cxn ang="0">
                  <a:pos x="T0" y="T1"/>
                </a:cxn>
                <a:cxn ang="0">
                  <a:pos x="T2" y="T3"/>
                </a:cxn>
              </a:cxnLst>
              <a:rect l="0" t="0" r="r" b="b"/>
              <a:pathLst>
                <a:path w="680" h="1440">
                  <a:moveTo>
                    <a:pt x="680" y="0"/>
                  </a:moveTo>
                  <a:cubicBezTo>
                    <a:pt x="257" y="265"/>
                    <a:pt x="0" y="1026"/>
                    <a:pt x="337" y="144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 name="Freeform 17">
              <a:extLst>
                <a:ext uri="{FF2B5EF4-FFF2-40B4-BE49-F238E27FC236}">
                  <a16:creationId xmlns:a16="http://schemas.microsoft.com/office/drawing/2014/main" id="{03D30690-68C2-4AEC-9789-1495D97E194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79150" y="5694363"/>
              <a:ext cx="1187450" cy="1149350"/>
            </a:xfrm>
            <a:custGeom>
              <a:avLst/>
              <a:gdLst>
                <a:gd name="T0" fmla="*/ 0 w 250"/>
                <a:gd name="T1" fmla="*/ 242 h 242"/>
                <a:gd name="T2" fmla="*/ 250 w 250"/>
                <a:gd name="T3" fmla="*/ 0 h 242"/>
              </a:gdLst>
              <a:ahLst/>
              <a:cxnLst>
                <a:cxn ang="0">
                  <a:pos x="T0" y="T1"/>
                </a:cxn>
                <a:cxn ang="0">
                  <a:pos x="T2" y="T3"/>
                </a:cxn>
              </a:cxnLst>
              <a:rect l="0" t="0" r="r" b="b"/>
              <a:pathLst>
                <a:path w="250" h="242">
                  <a:moveTo>
                    <a:pt x="0" y="242"/>
                  </a:moveTo>
                  <a:cubicBezTo>
                    <a:pt x="88" y="166"/>
                    <a:pt x="172" y="85"/>
                    <a:pt x="250" y="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 name="Freeform 18">
              <a:extLst>
                <a:ext uri="{FF2B5EF4-FFF2-40B4-BE49-F238E27FC236}">
                  <a16:creationId xmlns:a16="http://schemas.microsoft.com/office/drawing/2014/main" id="{1020B1B9-821B-49FB-BDC9-57DA08CBC30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84188" y="0"/>
              <a:ext cx="3421063" cy="6843713"/>
            </a:xfrm>
            <a:custGeom>
              <a:avLst/>
              <a:gdLst>
                <a:gd name="T0" fmla="*/ 720 w 720"/>
                <a:gd name="T1" fmla="*/ 0 h 1440"/>
                <a:gd name="T2" fmla="*/ 362 w 720"/>
                <a:gd name="T3" fmla="*/ 1440 h 1440"/>
              </a:gdLst>
              <a:ahLst/>
              <a:cxnLst>
                <a:cxn ang="0">
                  <a:pos x="T0" y="T1"/>
                </a:cxn>
                <a:cxn ang="0">
                  <a:pos x="T2" y="T3"/>
                </a:cxn>
              </a:cxnLst>
              <a:rect l="0" t="0" r="r" b="b"/>
              <a:pathLst>
                <a:path w="720" h="1440">
                  <a:moveTo>
                    <a:pt x="720" y="0"/>
                  </a:moveTo>
                  <a:cubicBezTo>
                    <a:pt x="316" y="282"/>
                    <a:pt x="0" y="1018"/>
                    <a:pt x="362" y="144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7" name="Freeform 19">
              <a:extLst>
                <a:ext uri="{FF2B5EF4-FFF2-40B4-BE49-F238E27FC236}">
                  <a16:creationId xmlns:a16="http://schemas.microsoft.com/office/drawing/2014/main" id="{720EDCE4-8B18-413F-989E-E79628E5AF1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87125" y="6049963"/>
              <a:ext cx="879475" cy="793750"/>
            </a:xfrm>
            <a:custGeom>
              <a:avLst/>
              <a:gdLst>
                <a:gd name="T0" fmla="*/ 0 w 185"/>
                <a:gd name="T1" fmla="*/ 167 h 167"/>
                <a:gd name="T2" fmla="*/ 185 w 185"/>
                <a:gd name="T3" fmla="*/ 0 h 167"/>
              </a:gdLst>
              <a:ahLst/>
              <a:cxnLst>
                <a:cxn ang="0">
                  <a:pos x="T0" y="T1"/>
                </a:cxn>
                <a:cxn ang="0">
                  <a:pos x="T2" y="T3"/>
                </a:cxn>
              </a:cxnLst>
              <a:rect l="0" t="0" r="r" b="b"/>
              <a:pathLst>
                <a:path w="185" h="167">
                  <a:moveTo>
                    <a:pt x="0" y="167"/>
                  </a:moveTo>
                  <a:cubicBezTo>
                    <a:pt x="63" y="114"/>
                    <a:pt x="125" y="58"/>
                    <a:pt x="185" y="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 name="Freeform 20">
              <a:extLst>
                <a:ext uri="{FF2B5EF4-FFF2-40B4-BE49-F238E27FC236}">
                  <a16:creationId xmlns:a16="http://schemas.microsoft.com/office/drawing/2014/main" id="{8563351E-0DDD-4FC8-8D0C-1E446E3C1B5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98488" y="0"/>
              <a:ext cx="2717800" cy="6843713"/>
            </a:xfrm>
            <a:custGeom>
              <a:avLst/>
              <a:gdLst>
                <a:gd name="T0" fmla="*/ 572 w 572"/>
                <a:gd name="T1" fmla="*/ 0 h 1440"/>
                <a:gd name="T2" fmla="*/ 164 w 572"/>
                <a:gd name="T3" fmla="*/ 1440 h 1440"/>
              </a:gdLst>
              <a:ahLst/>
              <a:cxnLst>
                <a:cxn ang="0">
                  <a:pos x="T0" y="T1"/>
                </a:cxn>
                <a:cxn ang="0">
                  <a:pos x="T2" y="T3"/>
                </a:cxn>
              </a:cxnLst>
              <a:rect l="0" t="0" r="r" b="b"/>
              <a:pathLst>
                <a:path w="572" h="1440">
                  <a:moveTo>
                    <a:pt x="572" y="0"/>
                  </a:moveTo>
                  <a:cubicBezTo>
                    <a:pt x="213" y="320"/>
                    <a:pt x="0" y="979"/>
                    <a:pt x="164" y="1440"/>
                  </a:cubicBezTo>
                </a:path>
              </a:pathLst>
            </a:custGeom>
            <a:noFill/>
            <a:ln w="12700" cap="flat">
              <a:solidFill>
                <a:schemeClr val="tx1">
                  <a:alpha val="15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Freeform 21">
              <a:extLst>
                <a:ext uri="{FF2B5EF4-FFF2-40B4-BE49-F238E27FC236}">
                  <a16:creationId xmlns:a16="http://schemas.microsoft.com/office/drawing/2014/main" id="{15E8B705-64E7-4513-B3CB-BF46C35732B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61938" y="0"/>
              <a:ext cx="2944813" cy="6843713"/>
            </a:xfrm>
            <a:custGeom>
              <a:avLst/>
              <a:gdLst>
                <a:gd name="T0" fmla="*/ 620 w 620"/>
                <a:gd name="T1" fmla="*/ 0 h 1440"/>
                <a:gd name="T2" fmla="*/ 186 w 620"/>
                <a:gd name="T3" fmla="*/ 1440 h 1440"/>
              </a:gdLst>
              <a:ahLst/>
              <a:cxnLst>
                <a:cxn ang="0">
                  <a:pos x="T0" y="T1"/>
                </a:cxn>
                <a:cxn ang="0">
                  <a:pos x="T2" y="T3"/>
                </a:cxn>
              </a:cxnLst>
              <a:rect l="0" t="0" r="r" b="b"/>
              <a:pathLst>
                <a:path w="620" h="1440">
                  <a:moveTo>
                    <a:pt x="620" y="0"/>
                  </a:moveTo>
                  <a:cubicBezTo>
                    <a:pt x="248" y="325"/>
                    <a:pt x="0" y="960"/>
                    <a:pt x="186" y="1440"/>
                  </a:cubicBezTo>
                </a:path>
              </a:pathLst>
            </a:custGeom>
            <a:noFill/>
            <a:ln w="9525" cap="flat">
              <a:solidFill>
                <a:schemeClr val="tx1">
                  <a:alpha val="15000"/>
                </a:schemeClr>
              </a:solidFill>
              <a:prstDash val="lg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 name="Freeform 22">
              <a:extLst>
                <a:ext uri="{FF2B5EF4-FFF2-40B4-BE49-F238E27FC236}">
                  <a16:creationId xmlns:a16="http://schemas.microsoft.com/office/drawing/2014/main" id="{30DAEE1C-EBB5-47F5-9E76-564FCFDBFC2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17513" y="0"/>
              <a:ext cx="2403475" cy="6843713"/>
            </a:xfrm>
            <a:custGeom>
              <a:avLst/>
              <a:gdLst>
                <a:gd name="T0" fmla="*/ 506 w 506"/>
                <a:gd name="T1" fmla="*/ 0 h 1440"/>
                <a:gd name="T2" fmla="*/ 171 w 506"/>
                <a:gd name="T3" fmla="*/ 1440 h 1440"/>
              </a:gdLst>
              <a:ahLst/>
              <a:cxnLst>
                <a:cxn ang="0">
                  <a:pos x="T0" y="T1"/>
                </a:cxn>
                <a:cxn ang="0">
                  <a:pos x="T2" y="T3"/>
                </a:cxn>
              </a:cxnLst>
              <a:rect l="0" t="0" r="r" b="b"/>
              <a:pathLst>
                <a:path w="506" h="1440">
                  <a:moveTo>
                    <a:pt x="506" y="0"/>
                  </a:moveTo>
                  <a:cubicBezTo>
                    <a:pt x="109" y="356"/>
                    <a:pt x="0" y="943"/>
                    <a:pt x="171" y="144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 name="Freeform 23">
              <a:extLst>
                <a:ext uri="{FF2B5EF4-FFF2-40B4-BE49-F238E27FC236}">
                  <a16:creationId xmlns:a16="http://schemas.microsoft.com/office/drawing/2014/main" id="{EDB255E9-A3E2-4098-99A1-FE38FAD15DA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4288" y="9525"/>
              <a:ext cx="1771650" cy="3198813"/>
            </a:xfrm>
            <a:custGeom>
              <a:avLst/>
              <a:gdLst>
                <a:gd name="T0" fmla="*/ 373 w 373"/>
                <a:gd name="T1" fmla="*/ 0 h 673"/>
                <a:gd name="T2" fmla="*/ 0 w 373"/>
                <a:gd name="T3" fmla="*/ 673 h 673"/>
              </a:gdLst>
              <a:ahLst/>
              <a:cxnLst>
                <a:cxn ang="0">
                  <a:pos x="T0" y="T1"/>
                </a:cxn>
                <a:cxn ang="0">
                  <a:pos x="T2" y="T3"/>
                </a:cxn>
              </a:cxnLst>
              <a:rect l="0" t="0" r="r" b="b"/>
              <a:pathLst>
                <a:path w="373" h="673">
                  <a:moveTo>
                    <a:pt x="373" y="0"/>
                  </a:moveTo>
                  <a:cubicBezTo>
                    <a:pt x="175" y="183"/>
                    <a:pt x="51" y="409"/>
                    <a:pt x="0" y="673"/>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 name="Freeform 24">
              <a:extLst>
                <a:ext uri="{FF2B5EF4-FFF2-40B4-BE49-F238E27FC236}">
                  <a16:creationId xmlns:a16="http://schemas.microsoft.com/office/drawing/2014/main" id="{D2507F2A-27AF-4833-8273-5FC9A988639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763" y="6016625"/>
              <a:ext cx="214313" cy="827088"/>
            </a:xfrm>
            <a:custGeom>
              <a:avLst/>
              <a:gdLst>
                <a:gd name="T0" fmla="*/ 0 w 45"/>
                <a:gd name="T1" fmla="*/ 0 h 174"/>
                <a:gd name="T2" fmla="*/ 45 w 45"/>
                <a:gd name="T3" fmla="*/ 174 h 174"/>
              </a:gdLst>
              <a:ahLst/>
              <a:cxnLst>
                <a:cxn ang="0">
                  <a:pos x="T0" y="T1"/>
                </a:cxn>
                <a:cxn ang="0">
                  <a:pos x="T2" y="T3"/>
                </a:cxn>
              </a:cxnLst>
              <a:rect l="0" t="0" r="r" b="b"/>
              <a:pathLst>
                <a:path w="45" h="174">
                  <a:moveTo>
                    <a:pt x="0" y="0"/>
                  </a:moveTo>
                  <a:cubicBezTo>
                    <a:pt x="11" y="59"/>
                    <a:pt x="26" y="118"/>
                    <a:pt x="45" y="174"/>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3" name="Freeform 25">
              <a:extLst>
                <a:ext uri="{FF2B5EF4-FFF2-40B4-BE49-F238E27FC236}">
                  <a16:creationId xmlns:a16="http://schemas.microsoft.com/office/drawing/2014/main" id="{8DFB8904-0CB8-45AD-ABD2-F7A582365E8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4288" y="0"/>
              <a:ext cx="1562100" cy="2228850"/>
            </a:xfrm>
            <a:custGeom>
              <a:avLst/>
              <a:gdLst>
                <a:gd name="T0" fmla="*/ 329 w 329"/>
                <a:gd name="T1" fmla="*/ 0 h 469"/>
                <a:gd name="T2" fmla="*/ 0 w 329"/>
                <a:gd name="T3" fmla="*/ 469 h 469"/>
              </a:gdLst>
              <a:ahLst/>
              <a:cxnLst>
                <a:cxn ang="0">
                  <a:pos x="T0" y="T1"/>
                </a:cxn>
                <a:cxn ang="0">
                  <a:pos x="T2" y="T3"/>
                </a:cxn>
              </a:cxnLst>
              <a:rect l="0" t="0" r="r" b="b"/>
              <a:pathLst>
                <a:path w="329" h="469">
                  <a:moveTo>
                    <a:pt x="329" y="0"/>
                  </a:moveTo>
                  <a:cubicBezTo>
                    <a:pt x="189" y="133"/>
                    <a:pt x="69" y="288"/>
                    <a:pt x="0" y="469"/>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
        <p:nvSpPr>
          <p:cNvPr id="2" name="Titel 1">
            <a:extLst>
              <a:ext uri="{FF2B5EF4-FFF2-40B4-BE49-F238E27FC236}">
                <a16:creationId xmlns:a16="http://schemas.microsoft.com/office/drawing/2014/main" id="{7F2CE026-F28B-AC40-A53D-17324386EECC}"/>
              </a:ext>
            </a:extLst>
          </p:cNvPr>
          <p:cNvSpPr>
            <a:spLocks noGrp="1"/>
          </p:cNvSpPr>
          <p:nvPr>
            <p:ph type="title"/>
          </p:nvPr>
        </p:nvSpPr>
        <p:spPr>
          <a:xfrm>
            <a:off x="1759287" y="278615"/>
            <a:ext cx="8673427" cy="1048945"/>
          </a:xfrm>
        </p:spPr>
        <p:txBody>
          <a:bodyPr>
            <a:normAutofit/>
          </a:bodyPr>
          <a:lstStyle/>
          <a:p>
            <a:r>
              <a:rPr lang="nl-NL" sz="4000" dirty="0">
                <a:solidFill>
                  <a:schemeClr val="tx1"/>
                </a:solidFill>
              </a:rPr>
              <a:t>Toestel</a:t>
            </a:r>
          </a:p>
        </p:txBody>
      </p:sp>
      <p:graphicFrame>
        <p:nvGraphicFramePr>
          <p:cNvPr id="5" name="Tijdelijke aanduiding voor inhoud 2">
            <a:extLst>
              <a:ext uri="{FF2B5EF4-FFF2-40B4-BE49-F238E27FC236}">
                <a16:creationId xmlns:a16="http://schemas.microsoft.com/office/drawing/2014/main" id="{A9BB82F2-BA70-484F-9BAB-78DD4968BD43}"/>
              </a:ext>
            </a:extLst>
          </p:cNvPr>
          <p:cNvGraphicFramePr>
            <a:graphicFrameLocks noGrp="1"/>
          </p:cNvGraphicFramePr>
          <p:nvPr>
            <p:ph idx="1"/>
            <p:extLst>
              <p:ext uri="{D42A27DB-BD31-4B8C-83A1-F6EECF244321}">
                <p14:modId xmlns:p14="http://schemas.microsoft.com/office/powerpoint/2010/main" val="447394996"/>
              </p:ext>
            </p:extLst>
          </p:nvPr>
        </p:nvGraphicFramePr>
        <p:xfrm>
          <a:off x="807722" y="1431843"/>
          <a:ext cx="10576558" cy="508752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ijdelijke aanduiding voor voettekst 2">
            <a:extLst>
              <a:ext uri="{FF2B5EF4-FFF2-40B4-BE49-F238E27FC236}">
                <a16:creationId xmlns:a16="http://schemas.microsoft.com/office/drawing/2014/main" id="{8455B0A1-4CB4-5D4F-B8E6-E2AF63FED1AE}"/>
              </a:ext>
            </a:extLst>
          </p:cNvPr>
          <p:cNvSpPr>
            <a:spLocks noGrp="1"/>
          </p:cNvSpPr>
          <p:nvPr>
            <p:ph type="ftr" sz="quarter" idx="11"/>
          </p:nvPr>
        </p:nvSpPr>
        <p:spPr/>
        <p:txBody>
          <a:bodyPr/>
          <a:lstStyle/>
          <a:p>
            <a:r>
              <a:rPr lang="nl-NL"/>
              <a:t>ICT-beleid Bertien Boon</a:t>
            </a:r>
          </a:p>
        </p:txBody>
      </p:sp>
      <p:sp>
        <p:nvSpPr>
          <p:cNvPr id="4" name="Tijdelijke aanduiding voor dianummer 3">
            <a:extLst>
              <a:ext uri="{FF2B5EF4-FFF2-40B4-BE49-F238E27FC236}">
                <a16:creationId xmlns:a16="http://schemas.microsoft.com/office/drawing/2014/main" id="{3F73BA32-BB03-B746-B3AD-A275E85F7E09}"/>
              </a:ext>
            </a:extLst>
          </p:cNvPr>
          <p:cNvSpPr>
            <a:spLocks noGrp="1"/>
          </p:cNvSpPr>
          <p:nvPr>
            <p:ph type="sldNum" sz="quarter" idx="12"/>
          </p:nvPr>
        </p:nvSpPr>
        <p:spPr/>
        <p:txBody>
          <a:bodyPr/>
          <a:lstStyle/>
          <a:p>
            <a:fld id="{61E07FD2-3FAC-C04D-983B-C604FF866A8D}" type="slidenum">
              <a:rPr lang="nl-NL" smtClean="0"/>
              <a:t>29</a:t>
            </a:fld>
            <a:endParaRPr lang="nl-NL"/>
          </a:p>
        </p:txBody>
      </p:sp>
    </p:spTree>
    <p:extLst>
      <p:ext uri="{BB962C8B-B14F-4D97-AF65-F5344CB8AC3E}">
        <p14:creationId xmlns:p14="http://schemas.microsoft.com/office/powerpoint/2010/main" val="274367256"/>
      </p:ext>
    </p:extLst>
  </p:cSld>
  <p:clrMapOvr>
    <a:overrideClrMapping bg1="lt1" tx1="dk1" bg2="lt2" tx2="dk2" accent1="accent1" accent2="accent2" accent3="accent3" accent4="accent4" accent5="accent5" accent6="accent6" hlink="hlink" folHlink="folHlink"/>
  </p:clrMapOvr>
  <p:transition spd="slow">
    <p:fade/>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43" name="Rectangle 42">
            <a:extLst>
              <a:ext uri="{FF2B5EF4-FFF2-40B4-BE49-F238E27FC236}">
                <a16:creationId xmlns:a16="http://schemas.microsoft.com/office/drawing/2014/main" id="{A3BAF07C-C39E-42EB-BB22-8D46691D97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3061"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5" name="Group 44">
            <a:extLst>
              <a:ext uri="{FF2B5EF4-FFF2-40B4-BE49-F238E27FC236}">
                <a16:creationId xmlns:a16="http://schemas.microsoft.com/office/drawing/2014/main" id="{D8E9CF54-0466-4261-9E62-0249E60E188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9674" y="-59376"/>
            <a:ext cx="12515851" cy="6923798"/>
            <a:chOff x="-329674" y="-51881"/>
            <a:chExt cx="12515851" cy="6923798"/>
          </a:xfrm>
        </p:grpSpPr>
        <p:sp>
          <p:nvSpPr>
            <p:cNvPr id="46" name="Freeform 5">
              <a:extLst>
                <a:ext uri="{FF2B5EF4-FFF2-40B4-BE49-F238E27FC236}">
                  <a16:creationId xmlns:a16="http://schemas.microsoft.com/office/drawing/2014/main" id="{33E32106-E8B1-4F76-9EE6-58537738A3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7" name="Freeform 6">
              <a:extLst>
                <a:ext uri="{FF2B5EF4-FFF2-40B4-BE49-F238E27FC236}">
                  <a16:creationId xmlns:a16="http://schemas.microsoft.com/office/drawing/2014/main" id="{C32C2C46-A045-44FB-8A74-5EBD650C27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8" name="Freeform 7">
              <a:extLst>
                <a:ext uri="{FF2B5EF4-FFF2-40B4-BE49-F238E27FC236}">
                  <a16:creationId xmlns:a16="http://schemas.microsoft.com/office/drawing/2014/main" id="{6A76F79C-6683-4940-BCF7-4BCCCEE406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9" name="Freeform 8">
              <a:extLst>
                <a:ext uri="{FF2B5EF4-FFF2-40B4-BE49-F238E27FC236}">
                  <a16:creationId xmlns:a16="http://schemas.microsoft.com/office/drawing/2014/main" id="{FF4675A3-6D07-4B1F-9BFC-AEBEA1AD06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0" name="Freeform 9">
              <a:extLst>
                <a:ext uri="{FF2B5EF4-FFF2-40B4-BE49-F238E27FC236}">
                  <a16:creationId xmlns:a16="http://schemas.microsoft.com/office/drawing/2014/main" id="{765E127A-B6B7-4B1D-B7BD-6C8C969D29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1" name="Freeform 10">
              <a:extLst>
                <a:ext uri="{FF2B5EF4-FFF2-40B4-BE49-F238E27FC236}">
                  <a16:creationId xmlns:a16="http://schemas.microsoft.com/office/drawing/2014/main" id="{3BCA9D9E-C72C-4751-BFA9-10B85CACE3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2" name="Freeform 11">
              <a:extLst>
                <a:ext uri="{FF2B5EF4-FFF2-40B4-BE49-F238E27FC236}">
                  <a16:creationId xmlns:a16="http://schemas.microsoft.com/office/drawing/2014/main" id="{080C708C-69BF-441B-AB75-C98160ED06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3" name="Freeform 12">
              <a:extLst>
                <a:ext uri="{FF2B5EF4-FFF2-40B4-BE49-F238E27FC236}">
                  <a16:creationId xmlns:a16="http://schemas.microsoft.com/office/drawing/2014/main" id="{3E79964E-F8F1-4763-8892-7BC3DAE306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4" name="Freeform 13">
              <a:extLst>
                <a:ext uri="{FF2B5EF4-FFF2-40B4-BE49-F238E27FC236}">
                  <a16:creationId xmlns:a16="http://schemas.microsoft.com/office/drawing/2014/main" id="{FE09592A-FCC9-4AE5-BA0B-730C6F3BBE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55" name="Freeform 14">
              <a:extLst>
                <a:ext uri="{FF2B5EF4-FFF2-40B4-BE49-F238E27FC236}">
                  <a16:creationId xmlns:a16="http://schemas.microsoft.com/office/drawing/2014/main" id="{96448994-820C-4BC1-ABF3-4579C6F99A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56" name="Freeform 15">
              <a:extLst>
                <a:ext uri="{FF2B5EF4-FFF2-40B4-BE49-F238E27FC236}">
                  <a16:creationId xmlns:a16="http://schemas.microsoft.com/office/drawing/2014/main" id="{9BB0D192-565A-42B9-B292-CC032D71A6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35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57" name="Freeform 16">
              <a:extLst>
                <a:ext uri="{FF2B5EF4-FFF2-40B4-BE49-F238E27FC236}">
                  <a16:creationId xmlns:a16="http://schemas.microsoft.com/office/drawing/2014/main" id="{6D1CA09C-5F40-4E92-A7E9-D1FCEE5128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35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58" name="Freeform 17">
              <a:extLst>
                <a:ext uri="{FF2B5EF4-FFF2-40B4-BE49-F238E27FC236}">
                  <a16:creationId xmlns:a16="http://schemas.microsoft.com/office/drawing/2014/main" id="{379F5AA5-2E14-4880-A5A6-07AEF2AD89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9" name="Freeform 18">
              <a:extLst>
                <a:ext uri="{FF2B5EF4-FFF2-40B4-BE49-F238E27FC236}">
                  <a16:creationId xmlns:a16="http://schemas.microsoft.com/office/drawing/2014/main" id="{EF14BD32-D239-4DA3-98B3-7752073657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60" name="Freeform 19">
              <a:extLst>
                <a:ext uri="{FF2B5EF4-FFF2-40B4-BE49-F238E27FC236}">
                  <a16:creationId xmlns:a16="http://schemas.microsoft.com/office/drawing/2014/main" id="{CF07B250-E5E4-4624-9BD7-8D513A67B7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61" name="Freeform 20">
              <a:extLst>
                <a:ext uri="{FF2B5EF4-FFF2-40B4-BE49-F238E27FC236}">
                  <a16:creationId xmlns:a16="http://schemas.microsoft.com/office/drawing/2014/main" id="{BCC5D120-7C8C-4290-865C-4EE6E4F245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62" name="Freeform 21">
              <a:extLst>
                <a:ext uri="{FF2B5EF4-FFF2-40B4-BE49-F238E27FC236}">
                  <a16:creationId xmlns:a16="http://schemas.microsoft.com/office/drawing/2014/main" id="{C24688C6-CAE5-4EF2-B2BA-A138DA0A24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63" name="Freeform 22">
              <a:extLst>
                <a:ext uri="{FF2B5EF4-FFF2-40B4-BE49-F238E27FC236}">
                  <a16:creationId xmlns:a16="http://schemas.microsoft.com/office/drawing/2014/main" id="{6BD31099-7C13-4901-A04F-632B1CD846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64" name="Freeform 23">
              <a:extLst>
                <a:ext uri="{FF2B5EF4-FFF2-40B4-BE49-F238E27FC236}">
                  <a16:creationId xmlns:a16="http://schemas.microsoft.com/office/drawing/2014/main" id="{679F5FF7-82B2-4033-8FBE-63170C9378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sp>
        <p:nvSpPr>
          <p:cNvPr id="2" name="Titel 1">
            <a:extLst>
              <a:ext uri="{FF2B5EF4-FFF2-40B4-BE49-F238E27FC236}">
                <a16:creationId xmlns:a16="http://schemas.microsoft.com/office/drawing/2014/main" id="{1705F5A5-986E-4758-B705-5832BA06F38C}"/>
              </a:ext>
            </a:extLst>
          </p:cNvPr>
          <p:cNvSpPr>
            <a:spLocks noGrp="1"/>
          </p:cNvSpPr>
          <p:nvPr>
            <p:ph type="title"/>
          </p:nvPr>
        </p:nvSpPr>
        <p:spPr>
          <a:xfrm>
            <a:off x="888631" y="4760132"/>
            <a:ext cx="3947420" cy="1777829"/>
          </a:xfrm>
        </p:spPr>
        <p:txBody>
          <a:bodyPr>
            <a:normAutofit/>
          </a:bodyPr>
          <a:lstStyle/>
          <a:p>
            <a:pPr algn="l"/>
            <a:r>
              <a:rPr lang="nl-BE" sz="4000">
                <a:solidFill>
                  <a:schemeClr val="tx1"/>
                </a:solidFill>
              </a:rPr>
              <a:t>Even voorstellen…</a:t>
            </a:r>
          </a:p>
        </p:txBody>
      </p:sp>
      <p:sp>
        <p:nvSpPr>
          <p:cNvPr id="66" name="Freeform: Shape 65">
            <a:extLst>
              <a:ext uri="{FF2B5EF4-FFF2-40B4-BE49-F238E27FC236}">
                <a16:creationId xmlns:a16="http://schemas.microsoft.com/office/drawing/2014/main" id="{44C110BA-81E8-4247-853A-5F2B93E92E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4537825"/>
          </a:xfrm>
          <a:custGeom>
            <a:avLst/>
            <a:gdLst>
              <a:gd name="connsiteX0" fmla="*/ 0 w 12192000"/>
              <a:gd name="connsiteY0" fmla="*/ 0 h 4537825"/>
              <a:gd name="connsiteX1" fmla="*/ 12192000 w 12192000"/>
              <a:gd name="connsiteY1" fmla="*/ 0 h 4537825"/>
              <a:gd name="connsiteX2" fmla="*/ 12192000 w 12192000"/>
              <a:gd name="connsiteY2" fmla="*/ 3020937 h 4537825"/>
              <a:gd name="connsiteX3" fmla="*/ 12192000 w 12192000"/>
              <a:gd name="connsiteY3" fmla="*/ 3213062 h 4537825"/>
              <a:gd name="connsiteX4" fmla="*/ 12192000 w 12192000"/>
              <a:gd name="connsiteY4" fmla="*/ 4188880 h 4537825"/>
              <a:gd name="connsiteX5" fmla="*/ 12113803 w 12192000"/>
              <a:gd name="connsiteY5" fmla="*/ 4197163 h 4537825"/>
              <a:gd name="connsiteX6" fmla="*/ 6753597 w 12192000"/>
              <a:gd name="connsiteY6" fmla="*/ 4520720 h 4537825"/>
              <a:gd name="connsiteX7" fmla="*/ 400746 w 12192000"/>
              <a:gd name="connsiteY7" fmla="*/ 4349377 h 4537825"/>
              <a:gd name="connsiteX8" fmla="*/ 0 w 12192000"/>
              <a:gd name="connsiteY8" fmla="*/ 4312401 h 4537825"/>
              <a:gd name="connsiteX9" fmla="*/ 0 w 12192000"/>
              <a:gd name="connsiteY9" fmla="*/ 3213062 h 4537825"/>
              <a:gd name="connsiteX10" fmla="*/ 0 w 12192000"/>
              <a:gd name="connsiteY10" fmla="*/ 3020937 h 4537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2000" h="4537825">
                <a:moveTo>
                  <a:pt x="0" y="0"/>
                </a:moveTo>
                <a:lnTo>
                  <a:pt x="12192000" y="0"/>
                </a:lnTo>
                <a:lnTo>
                  <a:pt x="12192000" y="3020937"/>
                </a:lnTo>
                <a:lnTo>
                  <a:pt x="12192000" y="3213062"/>
                </a:lnTo>
                <a:lnTo>
                  <a:pt x="12192000" y="4188880"/>
                </a:lnTo>
                <a:lnTo>
                  <a:pt x="12113803" y="4197163"/>
                </a:lnTo>
                <a:cubicBezTo>
                  <a:pt x="10139508" y="4395112"/>
                  <a:pt x="8237152" y="4488115"/>
                  <a:pt x="6753597" y="4520720"/>
                </a:cubicBezTo>
                <a:cubicBezTo>
                  <a:pt x="4940362" y="4560569"/>
                  <a:pt x="2657278" y="4541239"/>
                  <a:pt x="400746" y="4349377"/>
                </a:cubicBezTo>
                <a:lnTo>
                  <a:pt x="0" y="4312401"/>
                </a:lnTo>
                <a:lnTo>
                  <a:pt x="0" y="3213062"/>
                </a:lnTo>
                <a:lnTo>
                  <a:pt x="0" y="3020937"/>
                </a:lnTo>
                <a:close/>
              </a:path>
            </a:pathLst>
          </a:custGeom>
          <a:solidFill>
            <a:schemeClr val="tx1"/>
          </a:solidFill>
          <a:ln w="44450">
            <a:noFill/>
          </a:ln>
          <a:effectLst/>
        </p:spPr>
        <p:style>
          <a:lnRef idx="2">
            <a:schemeClr val="accent1">
              <a:shade val="50000"/>
            </a:schemeClr>
          </a:lnRef>
          <a:fillRef idx="1003">
            <a:schemeClr val="dk2"/>
          </a:fillRef>
          <a:effectRef idx="0">
            <a:schemeClr val="accent1"/>
          </a:effectRef>
          <a:fontRef idx="minor">
            <a:schemeClr val="lt1"/>
          </a:fontRef>
        </p:style>
        <p:txBody>
          <a:bodyPr wrap="square" rtlCol="0" anchor="ctr">
            <a:noAutofit/>
          </a:bodyPr>
          <a:lstStyle/>
          <a:p>
            <a:pPr algn="ctr"/>
            <a:endParaRPr lang="en-US"/>
          </a:p>
        </p:txBody>
      </p:sp>
      <p:pic>
        <p:nvPicPr>
          <p:cNvPr id="4" name="Afbeelding 3">
            <a:extLst>
              <a:ext uri="{FF2B5EF4-FFF2-40B4-BE49-F238E27FC236}">
                <a16:creationId xmlns:a16="http://schemas.microsoft.com/office/drawing/2014/main" id="{A7740C80-4C8B-44B5-8B3F-03BEF4A410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4375" y="617695"/>
            <a:ext cx="3218155" cy="1255079"/>
          </a:xfrm>
          <a:prstGeom prst="rect">
            <a:avLst/>
          </a:prstGeom>
        </p:spPr>
      </p:pic>
      <p:pic>
        <p:nvPicPr>
          <p:cNvPr id="6" name="Picture 7">
            <a:extLst>
              <a:ext uri="{FF2B5EF4-FFF2-40B4-BE49-F238E27FC236}">
                <a16:creationId xmlns:a16="http://schemas.microsoft.com/office/drawing/2014/main" id="{6C2DF006-E46D-403B-B800-9F8455357C27}"/>
              </a:ext>
            </a:extLst>
          </p:cNvPr>
          <p:cNvPicPr>
            <a:picLocks noChangeAspect="1"/>
          </p:cNvPicPr>
          <p:nvPr/>
        </p:nvPicPr>
        <p:blipFill>
          <a:blip r:embed="rId4"/>
          <a:stretch>
            <a:fillRect/>
          </a:stretch>
        </p:blipFill>
        <p:spPr>
          <a:xfrm>
            <a:off x="4252564" y="870478"/>
            <a:ext cx="3470647" cy="832955"/>
          </a:xfrm>
          <a:prstGeom prst="rect">
            <a:avLst/>
          </a:prstGeom>
        </p:spPr>
      </p:pic>
      <p:pic>
        <p:nvPicPr>
          <p:cNvPr id="10" name="Afbeelding 9">
            <a:extLst>
              <a:ext uri="{FF2B5EF4-FFF2-40B4-BE49-F238E27FC236}">
                <a16:creationId xmlns:a16="http://schemas.microsoft.com/office/drawing/2014/main" id="{5076BBE1-1FC2-46D9-9193-7D8D1C54545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34674" y="582089"/>
            <a:ext cx="3536347" cy="1538310"/>
          </a:xfrm>
          <a:prstGeom prst="rect">
            <a:avLst/>
          </a:prstGeom>
        </p:spPr>
      </p:pic>
      <p:sp>
        <p:nvSpPr>
          <p:cNvPr id="3" name="Tijdelijke aanduiding voor inhoud 2">
            <a:extLst>
              <a:ext uri="{FF2B5EF4-FFF2-40B4-BE49-F238E27FC236}">
                <a16:creationId xmlns:a16="http://schemas.microsoft.com/office/drawing/2014/main" id="{98E1A16E-C9DD-4C60-8FC1-9018B4BCD28D}"/>
              </a:ext>
            </a:extLst>
          </p:cNvPr>
          <p:cNvSpPr>
            <a:spLocks noGrp="1"/>
          </p:cNvSpPr>
          <p:nvPr>
            <p:ph idx="1"/>
          </p:nvPr>
        </p:nvSpPr>
        <p:spPr>
          <a:xfrm>
            <a:off x="5118447" y="4114635"/>
            <a:ext cx="7291733" cy="3329002"/>
          </a:xfrm>
        </p:spPr>
        <p:txBody>
          <a:bodyPr>
            <a:normAutofit/>
          </a:bodyPr>
          <a:lstStyle/>
          <a:p>
            <a:pPr marL="0" indent="0">
              <a:lnSpc>
                <a:spcPct val="110000"/>
              </a:lnSpc>
              <a:buNone/>
            </a:pPr>
            <a:r>
              <a:rPr lang="nl-BE" b="1" dirty="0"/>
              <a:t>Bertien Boon</a:t>
            </a:r>
          </a:p>
          <a:p>
            <a:pPr marL="0" indent="0">
              <a:lnSpc>
                <a:spcPct val="110000"/>
              </a:lnSpc>
              <a:buNone/>
            </a:pPr>
            <a:r>
              <a:rPr lang="nl-BE" dirty="0"/>
              <a:t>ICT coördinator</a:t>
            </a:r>
            <a:br>
              <a:rPr lang="nl-BE" dirty="0"/>
            </a:br>
            <a:r>
              <a:rPr lang="nl-BE" dirty="0"/>
              <a:t>GO! technisch atheneum Halle</a:t>
            </a:r>
          </a:p>
          <a:p>
            <a:pPr marL="0" indent="0">
              <a:lnSpc>
                <a:spcPct val="110000"/>
              </a:lnSpc>
              <a:buNone/>
            </a:pPr>
            <a:r>
              <a:rPr lang="nl-BE" dirty="0"/>
              <a:t>Pedagogisch ICT Coördinator</a:t>
            </a:r>
            <a:br>
              <a:rPr lang="nl-BE" dirty="0"/>
            </a:br>
            <a:r>
              <a:rPr lang="nl-BE" dirty="0"/>
              <a:t>GO! Scholengroep 9 ringscholen</a:t>
            </a:r>
          </a:p>
        </p:txBody>
      </p:sp>
      <p:pic>
        <p:nvPicPr>
          <p:cNvPr id="65" name="Afbeelding 64">
            <a:extLst>
              <a:ext uri="{FF2B5EF4-FFF2-40B4-BE49-F238E27FC236}">
                <a16:creationId xmlns:a16="http://schemas.microsoft.com/office/drawing/2014/main" id="{5DE5F44B-5351-43AE-9D9E-A68DFE0C740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1583" y="3014281"/>
            <a:ext cx="3217333" cy="908896"/>
          </a:xfrm>
          <a:prstGeom prst="rect">
            <a:avLst/>
          </a:prstGeom>
        </p:spPr>
      </p:pic>
      <p:pic>
        <p:nvPicPr>
          <p:cNvPr id="67" name="Afbeelding 66">
            <a:extLst>
              <a:ext uri="{FF2B5EF4-FFF2-40B4-BE49-F238E27FC236}">
                <a16:creationId xmlns:a16="http://schemas.microsoft.com/office/drawing/2014/main" id="{88A3A8D8-1FDE-4691-8B92-0C19E6B96940}"/>
              </a:ext>
            </a:extLst>
          </p:cNvPr>
          <p:cNvPicPr>
            <a:picLocks noChangeAspect="1"/>
          </p:cNvPicPr>
          <p:nvPr/>
        </p:nvPicPr>
        <p:blipFill>
          <a:blip r:embed="rId7"/>
          <a:stretch>
            <a:fillRect/>
          </a:stretch>
        </p:blipFill>
        <p:spPr>
          <a:xfrm>
            <a:off x="5238420" y="2778550"/>
            <a:ext cx="1044871" cy="1198118"/>
          </a:xfrm>
          <a:prstGeom prst="rect">
            <a:avLst/>
          </a:prstGeom>
        </p:spPr>
      </p:pic>
      <p:pic>
        <p:nvPicPr>
          <p:cNvPr id="68" name="Picture 9">
            <a:extLst>
              <a:ext uri="{FF2B5EF4-FFF2-40B4-BE49-F238E27FC236}">
                <a16:creationId xmlns:a16="http://schemas.microsoft.com/office/drawing/2014/main" id="{74E01BD6-F4A7-47F8-883E-C0257BE6271C}"/>
              </a:ext>
            </a:extLst>
          </p:cNvPr>
          <p:cNvPicPr>
            <a:picLocks noChangeAspect="1"/>
          </p:cNvPicPr>
          <p:nvPr/>
        </p:nvPicPr>
        <p:blipFill>
          <a:blip r:embed="rId8"/>
          <a:stretch>
            <a:fillRect/>
          </a:stretch>
        </p:blipFill>
        <p:spPr>
          <a:xfrm>
            <a:off x="6156264" y="2213809"/>
            <a:ext cx="1044169" cy="1198118"/>
          </a:xfrm>
          <a:prstGeom prst="rect">
            <a:avLst/>
          </a:prstGeom>
        </p:spPr>
      </p:pic>
      <p:pic>
        <p:nvPicPr>
          <p:cNvPr id="12" name="Afbeelding 11">
            <a:extLst>
              <a:ext uri="{FF2B5EF4-FFF2-40B4-BE49-F238E27FC236}">
                <a16:creationId xmlns:a16="http://schemas.microsoft.com/office/drawing/2014/main" id="{9A351822-A339-497B-A704-DE3BD5E32593}"/>
              </a:ext>
            </a:extLst>
          </p:cNvPr>
          <p:cNvPicPr>
            <a:picLocks noChangeAspect="1"/>
          </p:cNvPicPr>
          <p:nvPr/>
        </p:nvPicPr>
        <p:blipFill rotWithShape="1">
          <a:blip r:embed="rId9">
            <a:extLst>
              <a:ext uri="{28A0092B-C50C-407E-A947-70E740481C1C}">
                <a14:useLocalDpi xmlns:a14="http://schemas.microsoft.com/office/drawing/2010/main" val="0"/>
              </a:ext>
            </a:extLst>
          </a:blip>
          <a:srcRect l="8652" r="7761"/>
          <a:stretch/>
        </p:blipFill>
        <p:spPr>
          <a:xfrm>
            <a:off x="8240738" y="2350234"/>
            <a:ext cx="3536347" cy="28207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Tijdelijke aanduiding voor voettekst 4">
            <a:extLst>
              <a:ext uri="{FF2B5EF4-FFF2-40B4-BE49-F238E27FC236}">
                <a16:creationId xmlns:a16="http://schemas.microsoft.com/office/drawing/2014/main" id="{AB9E0432-F561-7D42-A077-FC9BDD704587}"/>
              </a:ext>
            </a:extLst>
          </p:cNvPr>
          <p:cNvSpPr>
            <a:spLocks noGrp="1"/>
          </p:cNvSpPr>
          <p:nvPr>
            <p:ph type="ftr" sz="quarter" idx="11"/>
          </p:nvPr>
        </p:nvSpPr>
        <p:spPr/>
        <p:txBody>
          <a:bodyPr/>
          <a:lstStyle/>
          <a:p>
            <a:r>
              <a:rPr lang="nl-NL"/>
              <a:t>ICT-beleid Bertien Boon</a:t>
            </a:r>
          </a:p>
        </p:txBody>
      </p:sp>
      <p:sp>
        <p:nvSpPr>
          <p:cNvPr id="7" name="Tijdelijke aanduiding voor dianummer 6">
            <a:extLst>
              <a:ext uri="{FF2B5EF4-FFF2-40B4-BE49-F238E27FC236}">
                <a16:creationId xmlns:a16="http://schemas.microsoft.com/office/drawing/2014/main" id="{A1AC144F-5AA2-FD45-9C25-34A7966EA6A4}"/>
              </a:ext>
            </a:extLst>
          </p:cNvPr>
          <p:cNvSpPr>
            <a:spLocks noGrp="1"/>
          </p:cNvSpPr>
          <p:nvPr>
            <p:ph type="sldNum" sz="quarter" idx="12"/>
          </p:nvPr>
        </p:nvSpPr>
        <p:spPr/>
        <p:txBody>
          <a:bodyPr/>
          <a:lstStyle/>
          <a:p>
            <a:fld id="{61E07FD2-3FAC-C04D-983B-C604FF866A8D}" type="slidenum">
              <a:rPr lang="nl-NL" smtClean="0"/>
              <a:t>3</a:t>
            </a:fld>
            <a:endParaRPr lang="nl-NL"/>
          </a:p>
        </p:txBody>
      </p:sp>
    </p:spTree>
    <p:extLst>
      <p:ext uri="{BB962C8B-B14F-4D97-AF65-F5344CB8AC3E}">
        <p14:creationId xmlns:p14="http://schemas.microsoft.com/office/powerpoint/2010/main" val="398473321"/>
      </p:ext>
    </p:extLst>
  </p:cSld>
  <p:clrMapOvr>
    <a:masterClrMapping/>
  </p:clrMapOvr>
  <p:transition spd="slow">
    <p:fade/>
  </p:transition>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6815C548-7118-485C-9F94-632AA13D3D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9CD7F906-9BCC-447D-B901-20F63333D1C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0"/>
            <a:ext cx="12584114" cy="6853238"/>
            <a:chOff x="-417513" y="0"/>
            <a:chExt cx="12584114" cy="6853238"/>
          </a:xfrm>
        </p:grpSpPr>
        <p:sp>
          <p:nvSpPr>
            <p:cNvPr id="15" name="Freeform 5">
              <a:extLst>
                <a:ext uri="{FF2B5EF4-FFF2-40B4-BE49-F238E27FC236}">
                  <a16:creationId xmlns:a16="http://schemas.microsoft.com/office/drawing/2014/main" id="{68E5C8D8-ED34-4A4C-92C6-1C387297AB7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306513" y="0"/>
              <a:ext cx="3862388" cy="6843713"/>
            </a:xfrm>
            <a:custGeom>
              <a:avLst/>
              <a:gdLst>
                <a:gd name="T0" fmla="*/ 813 w 813"/>
                <a:gd name="T1" fmla="*/ 0 h 1440"/>
                <a:gd name="T2" fmla="*/ 435 w 813"/>
                <a:gd name="T3" fmla="*/ 1440 h 1440"/>
              </a:gdLst>
              <a:ahLst/>
              <a:cxnLst>
                <a:cxn ang="0">
                  <a:pos x="T0" y="T1"/>
                </a:cxn>
                <a:cxn ang="0">
                  <a:pos x="T2" y="T3"/>
                </a:cxn>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Freeform 6">
              <a:extLst>
                <a:ext uri="{FF2B5EF4-FFF2-40B4-BE49-F238E27FC236}">
                  <a16:creationId xmlns:a16="http://schemas.microsoft.com/office/drawing/2014/main" id="{072FF48C-81B2-4637-8E97-B8C3E33D78A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26725" y="9525"/>
              <a:ext cx="1539875" cy="555625"/>
            </a:xfrm>
            <a:custGeom>
              <a:avLst/>
              <a:gdLst>
                <a:gd name="T0" fmla="*/ 324 w 324"/>
                <a:gd name="T1" fmla="*/ 117 h 117"/>
                <a:gd name="T2" fmla="*/ 0 w 324"/>
                <a:gd name="T3" fmla="*/ 0 h 117"/>
              </a:gdLst>
              <a:ahLst/>
              <a:cxnLst>
                <a:cxn ang="0">
                  <a:pos x="T0" y="T1"/>
                </a:cxn>
                <a:cxn ang="0">
                  <a:pos x="T2" y="T3"/>
                </a:cxn>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 name="Freeform 7">
              <a:extLst>
                <a:ext uri="{FF2B5EF4-FFF2-40B4-BE49-F238E27FC236}">
                  <a16:creationId xmlns:a16="http://schemas.microsoft.com/office/drawing/2014/main" id="{EB5E5BD8-66D5-43B5-82B8-10BDA1D8358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247313" y="5013325"/>
              <a:ext cx="1919288" cy="1830388"/>
            </a:xfrm>
            <a:custGeom>
              <a:avLst/>
              <a:gdLst>
                <a:gd name="T0" fmla="*/ 0 w 404"/>
                <a:gd name="T1" fmla="*/ 385 h 385"/>
                <a:gd name="T2" fmla="*/ 404 w 404"/>
                <a:gd name="T3" fmla="*/ 0 h 385"/>
              </a:gdLst>
              <a:ahLst/>
              <a:cxnLst>
                <a:cxn ang="0">
                  <a:pos x="T0" y="T1"/>
                </a:cxn>
                <a:cxn ang="0">
                  <a:pos x="T2" y="T3"/>
                </a:cxn>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 name="Freeform 8">
              <a:extLst>
                <a:ext uri="{FF2B5EF4-FFF2-40B4-BE49-F238E27FC236}">
                  <a16:creationId xmlns:a16="http://schemas.microsoft.com/office/drawing/2014/main" id="{9FD01F9F-9A03-4A89-8BCE-20A888F661F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0775" y="0"/>
              <a:ext cx="3676650" cy="6843713"/>
            </a:xfrm>
            <a:custGeom>
              <a:avLst/>
              <a:gdLst>
                <a:gd name="T0" fmla="*/ 774 w 774"/>
                <a:gd name="T1" fmla="*/ 0 h 1440"/>
                <a:gd name="T2" fmla="*/ 411 w 774"/>
                <a:gd name="T3" fmla="*/ 1440 h 1440"/>
              </a:gdLst>
              <a:ahLst/>
              <a:cxnLst>
                <a:cxn ang="0">
                  <a:pos x="T0" y="T1"/>
                </a:cxn>
                <a:cxn ang="0">
                  <a:pos x="T2" y="T3"/>
                </a:cxn>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Freeform 9">
              <a:extLst>
                <a:ext uri="{FF2B5EF4-FFF2-40B4-BE49-F238E27FC236}">
                  <a16:creationId xmlns:a16="http://schemas.microsoft.com/office/drawing/2014/main" id="{508EB1BF-1491-4E65-9C35-008934D5723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02988" y="9525"/>
              <a:ext cx="963613" cy="366713"/>
            </a:xfrm>
            <a:custGeom>
              <a:avLst/>
              <a:gdLst>
                <a:gd name="T0" fmla="*/ 203 w 203"/>
                <a:gd name="T1" fmla="*/ 77 h 77"/>
                <a:gd name="T2" fmla="*/ 0 w 203"/>
                <a:gd name="T3" fmla="*/ 0 h 77"/>
              </a:gdLst>
              <a:ahLst/>
              <a:cxnLst>
                <a:cxn ang="0">
                  <a:pos x="T0" y="T1"/>
                </a:cxn>
                <a:cxn ang="0">
                  <a:pos x="T2" y="T3"/>
                </a:cxn>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 name="Freeform 10">
              <a:extLst>
                <a:ext uri="{FF2B5EF4-FFF2-40B4-BE49-F238E27FC236}">
                  <a16:creationId xmlns:a16="http://schemas.microsoft.com/office/drawing/2014/main" id="{3C7E1841-BA80-466A-AA20-DB02F939A87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494963" y="5275263"/>
              <a:ext cx="1666875" cy="1577975"/>
            </a:xfrm>
            <a:custGeom>
              <a:avLst/>
              <a:gdLst>
                <a:gd name="T0" fmla="*/ 0 w 351"/>
                <a:gd name="T1" fmla="*/ 332 h 332"/>
                <a:gd name="T2" fmla="*/ 351 w 351"/>
                <a:gd name="T3" fmla="*/ 0 h 332"/>
              </a:gdLst>
              <a:ahLst/>
              <a:cxnLst>
                <a:cxn ang="0">
                  <a:pos x="T0" y="T1"/>
                </a:cxn>
                <a:cxn ang="0">
                  <a:pos x="T2" y="T3"/>
                </a:cxn>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 name="Freeform 11">
              <a:extLst>
                <a:ext uri="{FF2B5EF4-FFF2-40B4-BE49-F238E27FC236}">
                  <a16:creationId xmlns:a16="http://schemas.microsoft.com/office/drawing/2014/main" id="{2806A9BD-9B6D-4D87-AE1F-6AF1EA95B97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1713" y="0"/>
              <a:ext cx="3621088" cy="6843713"/>
            </a:xfrm>
            <a:custGeom>
              <a:avLst/>
              <a:gdLst>
                <a:gd name="T0" fmla="*/ 762 w 762"/>
                <a:gd name="T1" fmla="*/ 0 h 1440"/>
                <a:gd name="T2" fmla="*/ 403 w 762"/>
                <a:gd name="T3" fmla="*/ 1440 h 1440"/>
              </a:gdLst>
              <a:ahLst/>
              <a:cxnLst>
                <a:cxn ang="0">
                  <a:pos x="T0" y="T1"/>
                </a:cxn>
                <a:cxn ang="0">
                  <a:pos x="T2" y="T3"/>
                </a:cxn>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 name="Freeform 12">
              <a:extLst>
                <a:ext uri="{FF2B5EF4-FFF2-40B4-BE49-F238E27FC236}">
                  <a16:creationId xmlns:a16="http://schemas.microsoft.com/office/drawing/2014/main" id="{C8D7BB10-F13B-4F61-895E-20F15676E60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501438" y="9525"/>
              <a:ext cx="665163" cy="257175"/>
            </a:xfrm>
            <a:custGeom>
              <a:avLst/>
              <a:gdLst>
                <a:gd name="T0" fmla="*/ 140 w 140"/>
                <a:gd name="T1" fmla="*/ 54 h 54"/>
                <a:gd name="T2" fmla="*/ 0 w 140"/>
                <a:gd name="T3" fmla="*/ 0 h 54"/>
              </a:gdLst>
              <a:ahLst/>
              <a:cxnLst>
                <a:cxn ang="0">
                  <a:pos x="T0" y="T1"/>
                </a:cxn>
                <a:cxn ang="0">
                  <a:pos x="T2" y="T3"/>
                </a:cxn>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 name="Freeform 13">
              <a:extLst>
                <a:ext uri="{FF2B5EF4-FFF2-40B4-BE49-F238E27FC236}">
                  <a16:creationId xmlns:a16="http://schemas.microsoft.com/office/drawing/2014/main" id="{2AEAC03C-03A6-4619-A1F4-2C2AB1038FB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41013" y="5408613"/>
              <a:ext cx="1525588" cy="1435100"/>
            </a:xfrm>
            <a:custGeom>
              <a:avLst/>
              <a:gdLst>
                <a:gd name="T0" fmla="*/ 0 w 321"/>
                <a:gd name="T1" fmla="*/ 302 h 302"/>
                <a:gd name="T2" fmla="*/ 321 w 321"/>
                <a:gd name="T3" fmla="*/ 0 h 302"/>
              </a:gdLst>
              <a:ahLst/>
              <a:cxnLst>
                <a:cxn ang="0">
                  <a:pos x="T0" y="T1"/>
                </a:cxn>
                <a:cxn ang="0">
                  <a:pos x="T2" y="T3"/>
                </a:cxn>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 name="Freeform 14">
              <a:extLst>
                <a:ext uri="{FF2B5EF4-FFF2-40B4-BE49-F238E27FC236}">
                  <a16:creationId xmlns:a16="http://schemas.microsoft.com/office/drawing/2014/main" id="{1F12D195-3755-4A5F-80D0-F2610E00CCA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1713" y="0"/>
              <a:ext cx="3244850" cy="6843713"/>
            </a:xfrm>
            <a:custGeom>
              <a:avLst/>
              <a:gdLst>
                <a:gd name="T0" fmla="*/ 683 w 683"/>
                <a:gd name="T1" fmla="*/ 0 h 1440"/>
                <a:gd name="T2" fmla="*/ 355 w 683"/>
                <a:gd name="T3" fmla="*/ 1440 h 1440"/>
              </a:gdLst>
              <a:ahLst/>
              <a:cxnLst>
                <a:cxn ang="0">
                  <a:pos x="T0" y="T1"/>
                </a:cxn>
                <a:cxn ang="0">
                  <a:pos x="T2" y="T3"/>
                </a:cxn>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 name="Freeform 15">
              <a:extLst>
                <a:ext uri="{FF2B5EF4-FFF2-40B4-BE49-F238E27FC236}">
                  <a16:creationId xmlns:a16="http://schemas.microsoft.com/office/drawing/2014/main" id="{9DF8AF1B-9850-45E0-91D7-7C144736C8E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802938" y="5518150"/>
              <a:ext cx="1363663" cy="1325563"/>
            </a:xfrm>
            <a:custGeom>
              <a:avLst/>
              <a:gdLst>
                <a:gd name="T0" fmla="*/ 0 w 287"/>
                <a:gd name="T1" fmla="*/ 279 h 279"/>
                <a:gd name="T2" fmla="*/ 287 w 287"/>
                <a:gd name="T3" fmla="*/ 0 h 279"/>
              </a:gdLst>
              <a:ahLst/>
              <a:cxnLst>
                <a:cxn ang="0">
                  <a:pos x="T0" y="T1"/>
                </a:cxn>
                <a:cxn ang="0">
                  <a:pos x="T2" y="T3"/>
                </a:cxn>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 name="Freeform 16">
              <a:extLst>
                <a:ext uri="{FF2B5EF4-FFF2-40B4-BE49-F238E27FC236}">
                  <a16:creationId xmlns:a16="http://schemas.microsoft.com/office/drawing/2014/main" id="{9A69AB78-1FF4-4FD6-99AB-D37FDD06896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89000" y="0"/>
              <a:ext cx="3230563" cy="6843713"/>
            </a:xfrm>
            <a:custGeom>
              <a:avLst/>
              <a:gdLst>
                <a:gd name="T0" fmla="*/ 680 w 680"/>
                <a:gd name="T1" fmla="*/ 0 h 1440"/>
                <a:gd name="T2" fmla="*/ 337 w 680"/>
                <a:gd name="T3" fmla="*/ 1440 h 1440"/>
              </a:gdLst>
              <a:ahLst/>
              <a:cxnLst>
                <a:cxn ang="0">
                  <a:pos x="T0" y="T1"/>
                </a:cxn>
                <a:cxn ang="0">
                  <a:pos x="T2" y="T3"/>
                </a:cxn>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7" name="Freeform 17">
              <a:extLst>
                <a:ext uri="{FF2B5EF4-FFF2-40B4-BE49-F238E27FC236}">
                  <a16:creationId xmlns:a16="http://schemas.microsoft.com/office/drawing/2014/main" id="{F4CD039C-77A9-4589-8AD7-53C445B4397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79150" y="5694363"/>
              <a:ext cx="1187450" cy="1149350"/>
            </a:xfrm>
            <a:custGeom>
              <a:avLst/>
              <a:gdLst>
                <a:gd name="T0" fmla="*/ 0 w 250"/>
                <a:gd name="T1" fmla="*/ 242 h 242"/>
                <a:gd name="T2" fmla="*/ 250 w 250"/>
                <a:gd name="T3" fmla="*/ 0 h 242"/>
              </a:gdLst>
              <a:ahLst/>
              <a:cxnLst>
                <a:cxn ang="0">
                  <a:pos x="T0" y="T1"/>
                </a:cxn>
                <a:cxn ang="0">
                  <a:pos x="T2" y="T3"/>
                </a:cxn>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 name="Freeform 18">
              <a:extLst>
                <a:ext uri="{FF2B5EF4-FFF2-40B4-BE49-F238E27FC236}">
                  <a16:creationId xmlns:a16="http://schemas.microsoft.com/office/drawing/2014/main" id="{9BBE1729-AA67-4290-A6B6-76C54B73ACE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84188" y="0"/>
              <a:ext cx="3421063" cy="6843713"/>
            </a:xfrm>
            <a:custGeom>
              <a:avLst/>
              <a:gdLst>
                <a:gd name="T0" fmla="*/ 720 w 720"/>
                <a:gd name="T1" fmla="*/ 0 h 1440"/>
                <a:gd name="T2" fmla="*/ 362 w 720"/>
                <a:gd name="T3" fmla="*/ 1440 h 1440"/>
              </a:gdLst>
              <a:ahLst/>
              <a:cxnLst>
                <a:cxn ang="0">
                  <a:pos x="T0" y="T1"/>
                </a:cxn>
                <a:cxn ang="0">
                  <a:pos x="T2" y="T3"/>
                </a:cxn>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Freeform 19">
              <a:extLst>
                <a:ext uri="{FF2B5EF4-FFF2-40B4-BE49-F238E27FC236}">
                  <a16:creationId xmlns:a16="http://schemas.microsoft.com/office/drawing/2014/main" id="{C7989282-C9A6-4905-9EE7-BAD79F9960A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87125" y="6049963"/>
              <a:ext cx="879475" cy="793750"/>
            </a:xfrm>
            <a:custGeom>
              <a:avLst/>
              <a:gdLst>
                <a:gd name="T0" fmla="*/ 0 w 185"/>
                <a:gd name="T1" fmla="*/ 167 h 167"/>
                <a:gd name="T2" fmla="*/ 185 w 185"/>
                <a:gd name="T3" fmla="*/ 0 h 167"/>
              </a:gdLst>
              <a:ahLst/>
              <a:cxnLst>
                <a:cxn ang="0">
                  <a:pos x="T0" y="T1"/>
                </a:cxn>
                <a:cxn ang="0">
                  <a:pos x="T2" y="T3"/>
                </a:cxn>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 name="Freeform 20">
              <a:extLst>
                <a:ext uri="{FF2B5EF4-FFF2-40B4-BE49-F238E27FC236}">
                  <a16:creationId xmlns:a16="http://schemas.microsoft.com/office/drawing/2014/main" id="{EFFD14C3-BBFF-48F2-AB6C-C2EE0263F5F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98488" y="0"/>
              <a:ext cx="2717800" cy="6843713"/>
            </a:xfrm>
            <a:custGeom>
              <a:avLst/>
              <a:gdLst>
                <a:gd name="T0" fmla="*/ 572 w 572"/>
                <a:gd name="T1" fmla="*/ 0 h 1440"/>
                <a:gd name="T2" fmla="*/ 164 w 572"/>
                <a:gd name="T3" fmla="*/ 1440 h 1440"/>
              </a:gdLst>
              <a:ahLst/>
              <a:cxnLst>
                <a:cxn ang="0">
                  <a:pos x="T0" y="T1"/>
                </a:cxn>
                <a:cxn ang="0">
                  <a:pos x="T2" y="T3"/>
                </a:cxn>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 name="Freeform 21">
              <a:extLst>
                <a:ext uri="{FF2B5EF4-FFF2-40B4-BE49-F238E27FC236}">
                  <a16:creationId xmlns:a16="http://schemas.microsoft.com/office/drawing/2014/main" id="{35EF92FD-4E70-41BC-A2C3-E1927918823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61938" y="0"/>
              <a:ext cx="2944813" cy="6843713"/>
            </a:xfrm>
            <a:custGeom>
              <a:avLst/>
              <a:gdLst>
                <a:gd name="T0" fmla="*/ 620 w 620"/>
                <a:gd name="T1" fmla="*/ 0 h 1440"/>
                <a:gd name="T2" fmla="*/ 186 w 620"/>
                <a:gd name="T3" fmla="*/ 1440 h 1440"/>
              </a:gdLst>
              <a:ahLst/>
              <a:cxnLst>
                <a:cxn ang="0">
                  <a:pos x="T0" y="T1"/>
                </a:cxn>
                <a:cxn ang="0">
                  <a:pos x="T2" y="T3"/>
                </a:cxn>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 name="Freeform 22">
              <a:extLst>
                <a:ext uri="{FF2B5EF4-FFF2-40B4-BE49-F238E27FC236}">
                  <a16:creationId xmlns:a16="http://schemas.microsoft.com/office/drawing/2014/main" id="{13C9D14D-C1BC-47A4-810F-2B23782862F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17513" y="0"/>
              <a:ext cx="2403475" cy="6843713"/>
            </a:xfrm>
            <a:custGeom>
              <a:avLst/>
              <a:gdLst>
                <a:gd name="T0" fmla="*/ 506 w 506"/>
                <a:gd name="T1" fmla="*/ 0 h 1440"/>
                <a:gd name="T2" fmla="*/ 171 w 506"/>
                <a:gd name="T3" fmla="*/ 1440 h 1440"/>
              </a:gdLst>
              <a:ahLst/>
              <a:cxnLst>
                <a:cxn ang="0">
                  <a:pos x="T0" y="T1"/>
                </a:cxn>
                <a:cxn ang="0">
                  <a:pos x="T2" y="T3"/>
                </a:cxn>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3" name="Freeform 23">
              <a:extLst>
                <a:ext uri="{FF2B5EF4-FFF2-40B4-BE49-F238E27FC236}">
                  <a16:creationId xmlns:a16="http://schemas.microsoft.com/office/drawing/2014/main" id="{7BB78E9D-8FB2-4188-AA76-B076EC91EC3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4288" y="9525"/>
              <a:ext cx="1771650" cy="3198813"/>
            </a:xfrm>
            <a:custGeom>
              <a:avLst/>
              <a:gdLst>
                <a:gd name="T0" fmla="*/ 373 w 373"/>
                <a:gd name="T1" fmla="*/ 0 h 673"/>
                <a:gd name="T2" fmla="*/ 0 w 373"/>
                <a:gd name="T3" fmla="*/ 673 h 673"/>
              </a:gdLst>
              <a:ahLst/>
              <a:cxnLst>
                <a:cxn ang="0">
                  <a:pos x="T0" y="T1"/>
                </a:cxn>
                <a:cxn ang="0">
                  <a:pos x="T2" y="T3"/>
                </a:cxn>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4" name="Freeform 24">
              <a:extLst>
                <a:ext uri="{FF2B5EF4-FFF2-40B4-BE49-F238E27FC236}">
                  <a16:creationId xmlns:a16="http://schemas.microsoft.com/office/drawing/2014/main" id="{086F636F-8908-4A84-9DE8-38A1D3B9BA0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763" y="6016625"/>
              <a:ext cx="214313" cy="827088"/>
            </a:xfrm>
            <a:custGeom>
              <a:avLst/>
              <a:gdLst>
                <a:gd name="T0" fmla="*/ 0 w 45"/>
                <a:gd name="T1" fmla="*/ 0 h 174"/>
                <a:gd name="T2" fmla="*/ 45 w 45"/>
                <a:gd name="T3" fmla="*/ 174 h 174"/>
              </a:gdLst>
              <a:ahLst/>
              <a:cxnLst>
                <a:cxn ang="0">
                  <a:pos x="T0" y="T1"/>
                </a:cxn>
                <a:cxn ang="0">
                  <a:pos x="T2" y="T3"/>
                </a:cxn>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5" name="Freeform 25">
              <a:extLst>
                <a:ext uri="{FF2B5EF4-FFF2-40B4-BE49-F238E27FC236}">
                  <a16:creationId xmlns:a16="http://schemas.microsoft.com/office/drawing/2014/main" id="{BCDAB8B2-1267-4ABD-A817-3078AEC2986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4288" y="0"/>
              <a:ext cx="1562100" cy="2228850"/>
            </a:xfrm>
            <a:custGeom>
              <a:avLst/>
              <a:gdLst>
                <a:gd name="T0" fmla="*/ 329 w 329"/>
                <a:gd name="T1" fmla="*/ 0 h 469"/>
                <a:gd name="T2" fmla="*/ 0 w 329"/>
                <a:gd name="T3" fmla="*/ 469 h 469"/>
              </a:gdLst>
              <a:ahLst/>
              <a:cxnLst>
                <a:cxn ang="0">
                  <a:pos x="T0" y="T1"/>
                </a:cxn>
                <a:cxn ang="0">
                  <a:pos x="T2" y="T3"/>
                </a:cxn>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37" name="Group 36">
            <a:extLst>
              <a:ext uri="{FF2B5EF4-FFF2-40B4-BE49-F238E27FC236}">
                <a16:creationId xmlns:a16="http://schemas.microsoft.com/office/drawing/2014/main" id="{905D9A16-BB91-4097-BD0B-3B994C03A52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04672" y="4281677"/>
            <a:ext cx="10579607" cy="1771275"/>
            <a:chOff x="804672" y="3893141"/>
            <a:chExt cx="10579607" cy="1771275"/>
          </a:xfrm>
          <a:solidFill>
            <a:schemeClr val="tx2"/>
          </a:solidFill>
        </p:grpSpPr>
        <p:sp>
          <p:nvSpPr>
            <p:cNvPr id="38" name="Isosceles Triangle 39">
              <a:extLst>
                <a:ext uri="{FF2B5EF4-FFF2-40B4-BE49-F238E27FC236}">
                  <a16:creationId xmlns:a16="http://schemas.microsoft.com/office/drawing/2014/main" id="{E4EAE09B-33C0-47CA-8856-8A266114D9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5892384" y="5313353"/>
              <a:ext cx="407233" cy="35106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4865A29A-C0EC-40AE-951A-1C7AFEFB04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4672" y="3893141"/>
              <a:ext cx="10579607" cy="142021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Title 2">
            <a:extLst>
              <a:ext uri="{FF2B5EF4-FFF2-40B4-BE49-F238E27FC236}">
                <a16:creationId xmlns:a16="http://schemas.microsoft.com/office/drawing/2014/main" id="{8D22EE3C-23EC-4747-8363-1B7BE46DD1C7}"/>
              </a:ext>
            </a:extLst>
          </p:cNvPr>
          <p:cNvSpPr>
            <a:spLocks noGrp="1"/>
          </p:cNvSpPr>
          <p:nvPr>
            <p:ph type="title"/>
          </p:nvPr>
        </p:nvSpPr>
        <p:spPr>
          <a:xfrm>
            <a:off x="886968" y="4368773"/>
            <a:ext cx="10417231" cy="1250384"/>
          </a:xfrm>
        </p:spPr>
        <p:txBody>
          <a:bodyPr>
            <a:normAutofit/>
          </a:bodyPr>
          <a:lstStyle/>
          <a:p>
            <a:r>
              <a:rPr lang="en-US">
                <a:solidFill>
                  <a:schemeClr val="bg1"/>
                </a:solidFill>
              </a:rPr>
              <a:t>Voordelen BYOD</a:t>
            </a:r>
          </a:p>
        </p:txBody>
      </p:sp>
      <p:graphicFrame>
        <p:nvGraphicFramePr>
          <p:cNvPr id="8" name="Content Placeholder 4">
            <a:extLst>
              <a:ext uri="{FF2B5EF4-FFF2-40B4-BE49-F238E27FC236}">
                <a16:creationId xmlns:a16="http://schemas.microsoft.com/office/drawing/2014/main" id="{95B7B66D-44EF-4EC8-A016-29A4F9A183FE}"/>
              </a:ext>
            </a:extLst>
          </p:cNvPr>
          <p:cNvGraphicFramePr>
            <a:graphicFrameLocks noGrp="1"/>
          </p:cNvGraphicFramePr>
          <p:nvPr>
            <p:ph idx="1"/>
            <p:extLst>
              <p:ext uri="{D42A27DB-BD31-4B8C-83A1-F6EECF244321}">
                <p14:modId xmlns:p14="http://schemas.microsoft.com/office/powerpoint/2010/main" val="1630340880"/>
              </p:ext>
            </p:extLst>
          </p:nvPr>
        </p:nvGraphicFramePr>
        <p:xfrm>
          <a:off x="804672" y="803186"/>
          <a:ext cx="10579607" cy="304377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jdelijke aanduiding voor voettekst 1">
            <a:extLst>
              <a:ext uri="{FF2B5EF4-FFF2-40B4-BE49-F238E27FC236}">
                <a16:creationId xmlns:a16="http://schemas.microsoft.com/office/drawing/2014/main" id="{8DA16827-A32F-9E47-B268-0CD1D7EB5425}"/>
              </a:ext>
            </a:extLst>
          </p:cNvPr>
          <p:cNvSpPr>
            <a:spLocks noGrp="1"/>
          </p:cNvSpPr>
          <p:nvPr>
            <p:ph type="ftr" sz="quarter" idx="11"/>
          </p:nvPr>
        </p:nvSpPr>
        <p:spPr/>
        <p:txBody>
          <a:bodyPr/>
          <a:lstStyle/>
          <a:p>
            <a:r>
              <a:rPr lang="nl-NL"/>
              <a:t>ICT-beleid Bertien Boon</a:t>
            </a:r>
          </a:p>
        </p:txBody>
      </p:sp>
      <p:sp>
        <p:nvSpPr>
          <p:cNvPr id="4" name="Tijdelijke aanduiding voor dianummer 3">
            <a:extLst>
              <a:ext uri="{FF2B5EF4-FFF2-40B4-BE49-F238E27FC236}">
                <a16:creationId xmlns:a16="http://schemas.microsoft.com/office/drawing/2014/main" id="{706D9A4F-5B8A-9243-B280-B7CE73595F7D}"/>
              </a:ext>
            </a:extLst>
          </p:cNvPr>
          <p:cNvSpPr>
            <a:spLocks noGrp="1"/>
          </p:cNvSpPr>
          <p:nvPr>
            <p:ph type="sldNum" sz="quarter" idx="12"/>
          </p:nvPr>
        </p:nvSpPr>
        <p:spPr/>
        <p:txBody>
          <a:bodyPr/>
          <a:lstStyle/>
          <a:p>
            <a:fld id="{61E07FD2-3FAC-C04D-983B-C604FF866A8D}" type="slidenum">
              <a:rPr lang="nl-NL" smtClean="0"/>
              <a:t>30</a:t>
            </a:fld>
            <a:endParaRPr lang="nl-NL"/>
          </a:p>
        </p:txBody>
      </p:sp>
    </p:spTree>
    <p:extLst>
      <p:ext uri="{BB962C8B-B14F-4D97-AF65-F5344CB8AC3E}">
        <p14:creationId xmlns:p14="http://schemas.microsoft.com/office/powerpoint/2010/main" val="2137181611"/>
      </p:ext>
    </p:extLst>
  </p:cSld>
  <p:clrMapOvr>
    <a:masterClrMapping/>
  </p:clrMapOvr>
  <p:transition spd="slow">
    <p:fade/>
  </p:transition>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el 4"/>
          <p:cNvSpPr>
            <a:spLocks noGrp="1"/>
          </p:cNvSpPr>
          <p:nvPr>
            <p:ph type="title"/>
          </p:nvPr>
        </p:nvSpPr>
        <p:spPr/>
        <p:txBody>
          <a:bodyPr/>
          <a:lstStyle/>
          <a:p>
            <a:r>
              <a:rPr lang="nl-NL"/>
              <a:t>Opvolging laptops</a:t>
            </a:r>
          </a:p>
        </p:txBody>
      </p:sp>
      <p:sp>
        <p:nvSpPr>
          <p:cNvPr id="6" name="Tijdelijke aanduiding voor inhoud 5"/>
          <p:cNvSpPr>
            <a:spLocks noGrp="1"/>
          </p:cNvSpPr>
          <p:nvPr>
            <p:ph idx="1"/>
          </p:nvPr>
        </p:nvSpPr>
        <p:spPr/>
        <p:txBody>
          <a:bodyPr/>
          <a:lstStyle/>
          <a:p>
            <a:pPr marL="0" indent="0">
              <a:buNone/>
            </a:pPr>
            <a:r>
              <a:rPr lang="nl-NL"/>
              <a:t>Wat bij defecten?</a:t>
            </a:r>
          </a:p>
          <a:p>
            <a:r>
              <a:rPr lang="nl-NL"/>
              <a:t>Werk met een laptopbalie</a:t>
            </a:r>
          </a:p>
          <a:p>
            <a:r>
              <a:rPr lang="nl-NL"/>
              <a:t>Niet-ICT personeelslid kan image </a:t>
            </a:r>
            <a:r>
              <a:rPr lang="nl-NL" err="1"/>
              <a:t>a.h.v</a:t>
            </a:r>
            <a:r>
              <a:rPr lang="nl-NL"/>
              <a:t> USB-stick opnieuw installeren. (vandaar alle documenten opslaan in de Cloud)</a:t>
            </a:r>
          </a:p>
          <a:p>
            <a:r>
              <a:rPr lang="nl-NL"/>
              <a:t>Indien </a:t>
            </a:r>
            <a:r>
              <a:rPr lang="nl-NL" err="1"/>
              <a:t>hardwareprobleem</a:t>
            </a:r>
            <a:r>
              <a:rPr lang="nl-NL"/>
              <a:t>: technieker van de verhuurfirma =&gt; onderhoudscontract is deel van de huur.</a:t>
            </a:r>
          </a:p>
        </p:txBody>
      </p:sp>
      <p:sp>
        <p:nvSpPr>
          <p:cNvPr id="2" name="Tijdelijke aanduiding voor voettekst 1">
            <a:extLst>
              <a:ext uri="{FF2B5EF4-FFF2-40B4-BE49-F238E27FC236}">
                <a16:creationId xmlns:a16="http://schemas.microsoft.com/office/drawing/2014/main" id="{1B9C010B-BCE1-F943-8E20-99E8AF058C3B}"/>
              </a:ext>
            </a:extLst>
          </p:cNvPr>
          <p:cNvSpPr>
            <a:spLocks noGrp="1"/>
          </p:cNvSpPr>
          <p:nvPr>
            <p:ph type="ftr" sz="quarter" idx="11"/>
          </p:nvPr>
        </p:nvSpPr>
        <p:spPr/>
        <p:txBody>
          <a:bodyPr/>
          <a:lstStyle/>
          <a:p>
            <a:r>
              <a:rPr lang="nl-NL"/>
              <a:t>ICT-beleid Bertien Boon</a:t>
            </a:r>
          </a:p>
        </p:txBody>
      </p:sp>
      <p:sp>
        <p:nvSpPr>
          <p:cNvPr id="3" name="Tijdelijke aanduiding voor dianummer 2">
            <a:extLst>
              <a:ext uri="{FF2B5EF4-FFF2-40B4-BE49-F238E27FC236}">
                <a16:creationId xmlns:a16="http://schemas.microsoft.com/office/drawing/2014/main" id="{9079C363-7F33-6A4F-B320-E14AA9E1F777}"/>
              </a:ext>
            </a:extLst>
          </p:cNvPr>
          <p:cNvSpPr>
            <a:spLocks noGrp="1"/>
          </p:cNvSpPr>
          <p:nvPr>
            <p:ph type="sldNum" sz="quarter" idx="12"/>
          </p:nvPr>
        </p:nvSpPr>
        <p:spPr/>
        <p:txBody>
          <a:bodyPr/>
          <a:lstStyle/>
          <a:p>
            <a:fld id="{61E07FD2-3FAC-C04D-983B-C604FF866A8D}" type="slidenum">
              <a:rPr lang="nl-NL" smtClean="0"/>
              <a:t>31</a:t>
            </a:fld>
            <a:endParaRPr lang="nl-NL"/>
          </a:p>
        </p:txBody>
      </p:sp>
    </p:spTree>
    <p:extLst>
      <p:ext uri="{BB962C8B-B14F-4D97-AF65-F5344CB8AC3E}">
        <p14:creationId xmlns:p14="http://schemas.microsoft.com/office/powerpoint/2010/main" val="2538947095"/>
      </p:ext>
    </p:extLst>
  </p:cSld>
  <p:clrMapOvr>
    <a:masterClrMapping/>
  </p:clrMapOvr>
  <p:transition spd="slow">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el 9">
            <a:extLst>
              <a:ext uri="{FF2B5EF4-FFF2-40B4-BE49-F238E27FC236}">
                <a16:creationId xmlns:a16="http://schemas.microsoft.com/office/drawing/2014/main" id="{DA9276B9-FE1D-4B42-9B4B-41BB3A75B16C}"/>
              </a:ext>
            </a:extLst>
          </p:cNvPr>
          <p:cNvSpPr>
            <a:spLocks noGrp="1"/>
          </p:cNvSpPr>
          <p:nvPr>
            <p:ph type="title"/>
          </p:nvPr>
        </p:nvSpPr>
        <p:spPr/>
        <p:txBody>
          <a:bodyPr/>
          <a:lstStyle/>
          <a:p>
            <a:r>
              <a:rPr lang="nl-BE" dirty="0"/>
              <a:t>Infrastructuur</a:t>
            </a:r>
            <a:br>
              <a:rPr lang="nl-BE" dirty="0"/>
            </a:br>
            <a:r>
              <a:rPr lang="nl-BE" dirty="0"/>
              <a:t>Leerzones</a:t>
            </a:r>
          </a:p>
        </p:txBody>
      </p:sp>
      <p:pic>
        <p:nvPicPr>
          <p:cNvPr id="12" name="Tijdelijke aanduiding voor inhoud 11">
            <a:extLst>
              <a:ext uri="{FF2B5EF4-FFF2-40B4-BE49-F238E27FC236}">
                <a16:creationId xmlns:a16="http://schemas.microsoft.com/office/drawing/2014/main" id="{EF3EFF4A-5E91-4EBD-A1D5-318FDBD2C46B}"/>
              </a:ext>
            </a:extLst>
          </p:cNvPr>
          <p:cNvPicPr>
            <a:picLocks noGrp="1" noChangeAspect="1"/>
          </p:cNvPicPr>
          <p:nvPr>
            <p:ph idx="1"/>
          </p:nvPr>
        </p:nvPicPr>
        <p:blipFill>
          <a:blip r:embed="rId3"/>
          <a:stretch>
            <a:fillRect/>
          </a:stretch>
        </p:blipFill>
        <p:spPr>
          <a:xfrm>
            <a:off x="4506913" y="1519237"/>
            <a:ext cx="6038850" cy="3810000"/>
          </a:xfrm>
          <a:prstGeom prst="rect">
            <a:avLst/>
          </a:prstGeom>
        </p:spPr>
      </p:pic>
      <p:sp>
        <p:nvSpPr>
          <p:cNvPr id="2" name="Tijdelijke aanduiding voor voettekst 1">
            <a:extLst>
              <a:ext uri="{FF2B5EF4-FFF2-40B4-BE49-F238E27FC236}">
                <a16:creationId xmlns:a16="http://schemas.microsoft.com/office/drawing/2014/main" id="{4C09A95A-1487-3B4D-8514-6609A7850170}"/>
              </a:ext>
            </a:extLst>
          </p:cNvPr>
          <p:cNvSpPr>
            <a:spLocks noGrp="1"/>
          </p:cNvSpPr>
          <p:nvPr>
            <p:ph type="ftr" sz="quarter" idx="11"/>
          </p:nvPr>
        </p:nvSpPr>
        <p:spPr/>
        <p:txBody>
          <a:bodyPr/>
          <a:lstStyle/>
          <a:p>
            <a:r>
              <a:rPr lang="nl-NL"/>
              <a:t>ICT-beleid Bertien Boon</a:t>
            </a:r>
          </a:p>
        </p:txBody>
      </p:sp>
      <p:sp>
        <p:nvSpPr>
          <p:cNvPr id="3" name="Tijdelijke aanduiding voor dianummer 2">
            <a:extLst>
              <a:ext uri="{FF2B5EF4-FFF2-40B4-BE49-F238E27FC236}">
                <a16:creationId xmlns:a16="http://schemas.microsoft.com/office/drawing/2014/main" id="{1A5E992E-D34F-6849-8D0E-B7E820111317}"/>
              </a:ext>
            </a:extLst>
          </p:cNvPr>
          <p:cNvSpPr>
            <a:spLocks noGrp="1"/>
          </p:cNvSpPr>
          <p:nvPr>
            <p:ph type="sldNum" sz="quarter" idx="12"/>
          </p:nvPr>
        </p:nvSpPr>
        <p:spPr/>
        <p:txBody>
          <a:bodyPr/>
          <a:lstStyle/>
          <a:p>
            <a:fld id="{61E07FD2-3FAC-C04D-983B-C604FF866A8D}" type="slidenum">
              <a:rPr lang="nl-NL" smtClean="0"/>
              <a:t>32</a:t>
            </a:fld>
            <a:endParaRPr lang="nl-NL"/>
          </a:p>
        </p:txBody>
      </p:sp>
    </p:spTree>
    <p:extLst>
      <p:ext uri="{BB962C8B-B14F-4D97-AF65-F5344CB8AC3E}">
        <p14:creationId xmlns:p14="http://schemas.microsoft.com/office/powerpoint/2010/main" val="4064451862"/>
      </p:ext>
    </p:extLst>
  </p:cSld>
  <p:clrMapOvr>
    <a:masterClrMapping/>
  </p:clrMapOvr>
  <p:transition spd="slow">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BED4F8B-805B-DB48-A9FF-FBDF0E73D0B9}"/>
              </a:ext>
            </a:extLst>
          </p:cNvPr>
          <p:cNvSpPr>
            <a:spLocks noGrp="1"/>
          </p:cNvSpPr>
          <p:nvPr>
            <p:ph type="title"/>
          </p:nvPr>
        </p:nvSpPr>
        <p:spPr/>
        <p:txBody>
          <a:bodyPr/>
          <a:lstStyle/>
          <a:p>
            <a:r>
              <a:rPr lang="nl-NL" dirty="0"/>
              <a:t>Infrastructuur</a:t>
            </a:r>
            <a:br>
              <a:rPr lang="nl-NL" dirty="0"/>
            </a:br>
            <a:r>
              <a:rPr lang="nl-NL" dirty="0"/>
              <a:t>Borden en schermen</a:t>
            </a:r>
          </a:p>
        </p:txBody>
      </p:sp>
      <p:sp>
        <p:nvSpPr>
          <p:cNvPr id="3" name="Tijdelijke aanduiding voor inhoud 2">
            <a:extLst>
              <a:ext uri="{FF2B5EF4-FFF2-40B4-BE49-F238E27FC236}">
                <a16:creationId xmlns:a16="http://schemas.microsoft.com/office/drawing/2014/main" id="{DBED9BDC-387E-7E46-97FA-73E003141152}"/>
              </a:ext>
            </a:extLst>
          </p:cNvPr>
          <p:cNvSpPr>
            <a:spLocks noGrp="1"/>
          </p:cNvSpPr>
          <p:nvPr>
            <p:ph idx="1"/>
          </p:nvPr>
        </p:nvSpPr>
        <p:spPr/>
        <p:txBody>
          <a:bodyPr/>
          <a:lstStyle/>
          <a:p>
            <a:r>
              <a:rPr lang="nl-NL" dirty="0"/>
              <a:t>Schermen </a:t>
            </a:r>
            <a:r>
              <a:rPr lang="nl-NL" dirty="0" err="1"/>
              <a:t>vs</a:t>
            </a:r>
            <a:r>
              <a:rPr lang="nl-NL" dirty="0"/>
              <a:t> beamer</a:t>
            </a:r>
          </a:p>
          <a:p>
            <a:r>
              <a:rPr lang="nl-NL" dirty="0"/>
              <a:t>Formaat aanpassen aan doelstelling</a:t>
            </a:r>
          </a:p>
          <a:p>
            <a:r>
              <a:rPr lang="nl-NL" dirty="0"/>
              <a:t>Is </a:t>
            </a:r>
            <a:r>
              <a:rPr lang="nl-NL" dirty="0" err="1"/>
              <a:t>touch</a:t>
            </a:r>
            <a:r>
              <a:rPr lang="nl-NL" dirty="0"/>
              <a:t> altijd nodig?</a:t>
            </a:r>
          </a:p>
          <a:p>
            <a:r>
              <a:rPr lang="nl-NL" dirty="0"/>
              <a:t>Uniforme aansluiting</a:t>
            </a:r>
          </a:p>
          <a:p>
            <a:r>
              <a:rPr lang="nl-NL" dirty="0"/>
              <a:t>Is draadloos de toekomst?</a:t>
            </a:r>
          </a:p>
          <a:p>
            <a:endParaRPr lang="nl-NL" dirty="0"/>
          </a:p>
          <a:p>
            <a:r>
              <a:rPr lang="nl-NL" dirty="0"/>
              <a:t>Prijs/kwaliteit wat hebben we nodig?</a:t>
            </a:r>
          </a:p>
          <a:p>
            <a:r>
              <a:rPr lang="nl-NL" dirty="0"/>
              <a:t>Degelijkheid</a:t>
            </a:r>
          </a:p>
        </p:txBody>
      </p:sp>
      <p:sp>
        <p:nvSpPr>
          <p:cNvPr id="4" name="Tijdelijke aanduiding voor voettekst 3">
            <a:extLst>
              <a:ext uri="{FF2B5EF4-FFF2-40B4-BE49-F238E27FC236}">
                <a16:creationId xmlns:a16="http://schemas.microsoft.com/office/drawing/2014/main" id="{62A03765-7704-8F43-A77E-F1F64BB9A5C9}"/>
              </a:ext>
            </a:extLst>
          </p:cNvPr>
          <p:cNvSpPr>
            <a:spLocks noGrp="1"/>
          </p:cNvSpPr>
          <p:nvPr>
            <p:ph type="ftr" sz="quarter" idx="11"/>
          </p:nvPr>
        </p:nvSpPr>
        <p:spPr/>
        <p:txBody>
          <a:bodyPr/>
          <a:lstStyle/>
          <a:p>
            <a:r>
              <a:rPr lang="nl-NL"/>
              <a:t>ICT-beleid Bertien Boon</a:t>
            </a:r>
          </a:p>
        </p:txBody>
      </p:sp>
      <p:sp>
        <p:nvSpPr>
          <p:cNvPr id="5" name="Tijdelijke aanduiding voor dianummer 4">
            <a:extLst>
              <a:ext uri="{FF2B5EF4-FFF2-40B4-BE49-F238E27FC236}">
                <a16:creationId xmlns:a16="http://schemas.microsoft.com/office/drawing/2014/main" id="{2ABCAB37-C666-E94E-93FF-4C577BE1357A}"/>
              </a:ext>
            </a:extLst>
          </p:cNvPr>
          <p:cNvSpPr>
            <a:spLocks noGrp="1"/>
          </p:cNvSpPr>
          <p:nvPr>
            <p:ph type="sldNum" sz="quarter" idx="12"/>
          </p:nvPr>
        </p:nvSpPr>
        <p:spPr/>
        <p:txBody>
          <a:bodyPr/>
          <a:lstStyle/>
          <a:p>
            <a:fld id="{61E07FD2-3FAC-C04D-983B-C604FF866A8D}" type="slidenum">
              <a:rPr lang="nl-NL" smtClean="0"/>
              <a:t>33</a:t>
            </a:fld>
            <a:endParaRPr lang="nl-NL"/>
          </a:p>
        </p:txBody>
      </p:sp>
    </p:spTree>
    <p:extLst>
      <p:ext uri="{BB962C8B-B14F-4D97-AF65-F5344CB8AC3E}">
        <p14:creationId xmlns:p14="http://schemas.microsoft.com/office/powerpoint/2010/main" val="1438917404"/>
      </p:ext>
    </p:extLst>
  </p:cSld>
  <p:clrMapOvr>
    <a:masterClrMapping/>
  </p:clrMapOvr>
  <p:transition spd="slow">
    <p:fade/>
  </p:transition>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6815C548-7118-485C-9F94-632AA13D3D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9CD7F906-9BCC-447D-B901-20F63333D1C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0"/>
            <a:ext cx="12584114" cy="6853238"/>
            <a:chOff x="-417513" y="0"/>
            <a:chExt cx="12584114" cy="6853238"/>
          </a:xfrm>
        </p:grpSpPr>
        <p:sp>
          <p:nvSpPr>
            <p:cNvPr id="13" name="Freeform 5">
              <a:extLst>
                <a:ext uri="{FF2B5EF4-FFF2-40B4-BE49-F238E27FC236}">
                  <a16:creationId xmlns:a16="http://schemas.microsoft.com/office/drawing/2014/main" id="{68E5C8D8-ED34-4A4C-92C6-1C387297AB7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306513" y="0"/>
              <a:ext cx="3862388" cy="6843713"/>
            </a:xfrm>
            <a:custGeom>
              <a:avLst/>
              <a:gdLst>
                <a:gd name="T0" fmla="*/ 813 w 813"/>
                <a:gd name="T1" fmla="*/ 0 h 1440"/>
                <a:gd name="T2" fmla="*/ 435 w 813"/>
                <a:gd name="T3" fmla="*/ 1440 h 1440"/>
              </a:gdLst>
              <a:ahLst/>
              <a:cxnLst>
                <a:cxn ang="0">
                  <a:pos x="T0" y="T1"/>
                </a:cxn>
                <a:cxn ang="0">
                  <a:pos x="T2" y="T3"/>
                </a:cxn>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Freeform 6">
              <a:extLst>
                <a:ext uri="{FF2B5EF4-FFF2-40B4-BE49-F238E27FC236}">
                  <a16:creationId xmlns:a16="http://schemas.microsoft.com/office/drawing/2014/main" id="{072FF48C-81B2-4637-8E97-B8C3E33D78A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26725" y="9525"/>
              <a:ext cx="1539875" cy="555625"/>
            </a:xfrm>
            <a:custGeom>
              <a:avLst/>
              <a:gdLst>
                <a:gd name="T0" fmla="*/ 324 w 324"/>
                <a:gd name="T1" fmla="*/ 117 h 117"/>
                <a:gd name="T2" fmla="*/ 0 w 324"/>
                <a:gd name="T3" fmla="*/ 0 h 117"/>
              </a:gdLst>
              <a:ahLst/>
              <a:cxnLst>
                <a:cxn ang="0">
                  <a:pos x="T0" y="T1"/>
                </a:cxn>
                <a:cxn ang="0">
                  <a:pos x="T2" y="T3"/>
                </a:cxn>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 name="Freeform 7">
              <a:extLst>
                <a:ext uri="{FF2B5EF4-FFF2-40B4-BE49-F238E27FC236}">
                  <a16:creationId xmlns:a16="http://schemas.microsoft.com/office/drawing/2014/main" id="{EB5E5BD8-66D5-43B5-82B8-10BDA1D8358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247313" y="5013325"/>
              <a:ext cx="1919288" cy="1830388"/>
            </a:xfrm>
            <a:custGeom>
              <a:avLst/>
              <a:gdLst>
                <a:gd name="T0" fmla="*/ 0 w 404"/>
                <a:gd name="T1" fmla="*/ 385 h 385"/>
                <a:gd name="T2" fmla="*/ 404 w 404"/>
                <a:gd name="T3" fmla="*/ 0 h 385"/>
              </a:gdLst>
              <a:ahLst/>
              <a:cxnLst>
                <a:cxn ang="0">
                  <a:pos x="T0" y="T1"/>
                </a:cxn>
                <a:cxn ang="0">
                  <a:pos x="T2" y="T3"/>
                </a:cxn>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Freeform 8">
              <a:extLst>
                <a:ext uri="{FF2B5EF4-FFF2-40B4-BE49-F238E27FC236}">
                  <a16:creationId xmlns:a16="http://schemas.microsoft.com/office/drawing/2014/main" id="{9FD01F9F-9A03-4A89-8BCE-20A888F661F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0775" y="0"/>
              <a:ext cx="3676650" cy="6843713"/>
            </a:xfrm>
            <a:custGeom>
              <a:avLst/>
              <a:gdLst>
                <a:gd name="T0" fmla="*/ 774 w 774"/>
                <a:gd name="T1" fmla="*/ 0 h 1440"/>
                <a:gd name="T2" fmla="*/ 411 w 774"/>
                <a:gd name="T3" fmla="*/ 1440 h 1440"/>
              </a:gdLst>
              <a:ahLst/>
              <a:cxnLst>
                <a:cxn ang="0">
                  <a:pos x="T0" y="T1"/>
                </a:cxn>
                <a:cxn ang="0">
                  <a:pos x="T2" y="T3"/>
                </a:cxn>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 name="Freeform 9">
              <a:extLst>
                <a:ext uri="{FF2B5EF4-FFF2-40B4-BE49-F238E27FC236}">
                  <a16:creationId xmlns:a16="http://schemas.microsoft.com/office/drawing/2014/main" id="{508EB1BF-1491-4E65-9C35-008934D5723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02988" y="9525"/>
              <a:ext cx="963613" cy="366713"/>
            </a:xfrm>
            <a:custGeom>
              <a:avLst/>
              <a:gdLst>
                <a:gd name="T0" fmla="*/ 203 w 203"/>
                <a:gd name="T1" fmla="*/ 77 h 77"/>
                <a:gd name="T2" fmla="*/ 0 w 203"/>
                <a:gd name="T3" fmla="*/ 0 h 77"/>
              </a:gdLst>
              <a:ahLst/>
              <a:cxnLst>
                <a:cxn ang="0">
                  <a:pos x="T0" y="T1"/>
                </a:cxn>
                <a:cxn ang="0">
                  <a:pos x="T2" y="T3"/>
                </a:cxn>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 name="Freeform 10">
              <a:extLst>
                <a:ext uri="{FF2B5EF4-FFF2-40B4-BE49-F238E27FC236}">
                  <a16:creationId xmlns:a16="http://schemas.microsoft.com/office/drawing/2014/main" id="{3C7E1841-BA80-466A-AA20-DB02F939A87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494963" y="5275263"/>
              <a:ext cx="1666875" cy="1577975"/>
            </a:xfrm>
            <a:custGeom>
              <a:avLst/>
              <a:gdLst>
                <a:gd name="T0" fmla="*/ 0 w 351"/>
                <a:gd name="T1" fmla="*/ 332 h 332"/>
                <a:gd name="T2" fmla="*/ 351 w 351"/>
                <a:gd name="T3" fmla="*/ 0 h 332"/>
              </a:gdLst>
              <a:ahLst/>
              <a:cxnLst>
                <a:cxn ang="0">
                  <a:pos x="T0" y="T1"/>
                </a:cxn>
                <a:cxn ang="0">
                  <a:pos x="T2" y="T3"/>
                </a:cxn>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Freeform 11">
              <a:extLst>
                <a:ext uri="{FF2B5EF4-FFF2-40B4-BE49-F238E27FC236}">
                  <a16:creationId xmlns:a16="http://schemas.microsoft.com/office/drawing/2014/main" id="{2806A9BD-9B6D-4D87-AE1F-6AF1EA95B97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1713" y="0"/>
              <a:ext cx="3621088" cy="6843713"/>
            </a:xfrm>
            <a:custGeom>
              <a:avLst/>
              <a:gdLst>
                <a:gd name="T0" fmla="*/ 762 w 762"/>
                <a:gd name="T1" fmla="*/ 0 h 1440"/>
                <a:gd name="T2" fmla="*/ 403 w 762"/>
                <a:gd name="T3" fmla="*/ 1440 h 1440"/>
              </a:gdLst>
              <a:ahLst/>
              <a:cxnLst>
                <a:cxn ang="0">
                  <a:pos x="T0" y="T1"/>
                </a:cxn>
                <a:cxn ang="0">
                  <a:pos x="T2" y="T3"/>
                </a:cxn>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 name="Freeform 12">
              <a:extLst>
                <a:ext uri="{FF2B5EF4-FFF2-40B4-BE49-F238E27FC236}">
                  <a16:creationId xmlns:a16="http://schemas.microsoft.com/office/drawing/2014/main" id="{C8D7BB10-F13B-4F61-895E-20F15676E60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501438" y="9525"/>
              <a:ext cx="665163" cy="257175"/>
            </a:xfrm>
            <a:custGeom>
              <a:avLst/>
              <a:gdLst>
                <a:gd name="T0" fmla="*/ 140 w 140"/>
                <a:gd name="T1" fmla="*/ 54 h 54"/>
                <a:gd name="T2" fmla="*/ 0 w 140"/>
                <a:gd name="T3" fmla="*/ 0 h 54"/>
              </a:gdLst>
              <a:ahLst/>
              <a:cxnLst>
                <a:cxn ang="0">
                  <a:pos x="T0" y="T1"/>
                </a:cxn>
                <a:cxn ang="0">
                  <a:pos x="T2" y="T3"/>
                </a:cxn>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 name="Freeform 13">
              <a:extLst>
                <a:ext uri="{FF2B5EF4-FFF2-40B4-BE49-F238E27FC236}">
                  <a16:creationId xmlns:a16="http://schemas.microsoft.com/office/drawing/2014/main" id="{2AEAC03C-03A6-4619-A1F4-2C2AB1038FB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41013" y="5408613"/>
              <a:ext cx="1525588" cy="1435100"/>
            </a:xfrm>
            <a:custGeom>
              <a:avLst/>
              <a:gdLst>
                <a:gd name="T0" fmla="*/ 0 w 321"/>
                <a:gd name="T1" fmla="*/ 302 h 302"/>
                <a:gd name="T2" fmla="*/ 321 w 321"/>
                <a:gd name="T3" fmla="*/ 0 h 302"/>
              </a:gdLst>
              <a:ahLst/>
              <a:cxnLst>
                <a:cxn ang="0">
                  <a:pos x="T0" y="T1"/>
                </a:cxn>
                <a:cxn ang="0">
                  <a:pos x="T2" y="T3"/>
                </a:cxn>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 name="Freeform 14">
              <a:extLst>
                <a:ext uri="{FF2B5EF4-FFF2-40B4-BE49-F238E27FC236}">
                  <a16:creationId xmlns:a16="http://schemas.microsoft.com/office/drawing/2014/main" id="{1F12D195-3755-4A5F-80D0-F2610E00CCA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1713" y="0"/>
              <a:ext cx="3244850" cy="6843713"/>
            </a:xfrm>
            <a:custGeom>
              <a:avLst/>
              <a:gdLst>
                <a:gd name="T0" fmla="*/ 683 w 683"/>
                <a:gd name="T1" fmla="*/ 0 h 1440"/>
                <a:gd name="T2" fmla="*/ 355 w 683"/>
                <a:gd name="T3" fmla="*/ 1440 h 1440"/>
              </a:gdLst>
              <a:ahLst/>
              <a:cxnLst>
                <a:cxn ang="0">
                  <a:pos x="T0" y="T1"/>
                </a:cxn>
                <a:cxn ang="0">
                  <a:pos x="T2" y="T3"/>
                </a:cxn>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 name="Freeform 15">
              <a:extLst>
                <a:ext uri="{FF2B5EF4-FFF2-40B4-BE49-F238E27FC236}">
                  <a16:creationId xmlns:a16="http://schemas.microsoft.com/office/drawing/2014/main" id="{9DF8AF1B-9850-45E0-91D7-7C144736C8E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802938" y="5518150"/>
              <a:ext cx="1363663" cy="1325563"/>
            </a:xfrm>
            <a:custGeom>
              <a:avLst/>
              <a:gdLst>
                <a:gd name="T0" fmla="*/ 0 w 287"/>
                <a:gd name="T1" fmla="*/ 279 h 279"/>
                <a:gd name="T2" fmla="*/ 287 w 287"/>
                <a:gd name="T3" fmla="*/ 0 h 279"/>
              </a:gdLst>
              <a:ahLst/>
              <a:cxnLst>
                <a:cxn ang="0">
                  <a:pos x="T0" y="T1"/>
                </a:cxn>
                <a:cxn ang="0">
                  <a:pos x="T2" y="T3"/>
                </a:cxn>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 name="Freeform 16">
              <a:extLst>
                <a:ext uri="{FF2B5EF4-FFF2-40B4-BE49-F238E27FC236}">
                  <a16:creationId xmlns:a16="http://schemas.microsoft.com/office/drawing/2014/main" id="{9A69AB78-1FF4-4FD6-99AB-D37FDD06896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89000" y="0"/>
              <a:ext cx="3230563" cy="6843713"/>
            </a:xfrm>
            <a:custGeom>
              <a:avLst/>
              <a:gdLst>
                <a:gd name="T0" fmla="*/ 680 w 680"/>
                <a:gd name="T1" fmla="*/ 0 h 1440"/>
                <a:gd name="T2" fmla="*/ 337 w 680"/>
                <a:gd name="T3" fmla="*/ 1440 h 1440"/>
              </a:gdLst>
              <a:ahLst/>
              <a:cxnLst>
                <a:cxn ang="0">
                  <a:pos x="T0" y="T1"/>
                </a:cxn>
                <a:cxn ang="0">
                  <a:pos x="T2" y="T3"/>
                </a:cxn>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 name="Freeform 17">
              <a:extLst>
                <a:ext uri="{FF2B5EF4-FFF2-40B4-BE49-F238E27FC236}">
                  <a16:creationId xmlns:a16="http://schemas.microsoft.com/office/drawing/2014/main" id="{F4CD039C-77A9-4589-8AD7-53C445B4397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79150" y="5694363"/>
              <a:ext cx="1187450" cy="1149350"/>
            </a:xfrm>
            <a:custGeom>
              <a:avLst/>
              <a:gdLst>
                <a:gd name="T0" fmla="*/ 0 w 250"/>
                <a:gd name="T1" fmla="*/ 242 h 242"/>
                <a:gd name="T2" fmla="*/ 250 w 250"/>
                <a:gd name="T3" fmla="*/ 0 h 242"/>
              </a:gdLst>
              <a:ahLst/>
              <a:cxnLst>
                <a:cxn ang="0">
                  <a:pos x="T0" y="T1"/>
                </a:cxn>
                <a:cxn ang="0">
                  <a:pos x="T2" y="T3"/>
                </a:cxn>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 name="Freeform 18">
              <a:extLst>
                <a:ext uri="{FF2B5EF4-FFF2-40B4-BE49-F238E27FC236}">
                  <a16:creationId xmlns:a16="http://schemas.microsoft.com/office/drawing/2014/main" id="{9BBE1729-AA67-4290-A6B6-76C54B73ACE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84188" y="0"/>
              <a:ext cx="3421063" cy="6843713"/>
            </a:xfrm>
            <a:custGeom>
              <a:avLst/>
              <a:gdLst>
                <a:gd name="T0" fmla="*/ 720 w 720"/>
                <a:gd name="T1" fmla="*/ 0 h 1440"/>
                <a:gd name="T2" fmla="*/ 362 w 720"/>
                <a:gd name="T3" fmla="*/ 1440 h 1440"/>
              </a:gdLst>
              <a:ahLst/>
              <a:cxnLst>
                <a:cxn ang="0">
                  <a:pos x="T0" y="T1"/>
                </a:cxn>
                <a:cxn ang="0">
                  <a:pos x="T2" y="T3"/>
                </a:cxn>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7" name="Freeform 19">
              <a:extLst>
                <a:ext uri="{FF2B5EF4-FFF2-40B4-BE49-F238E27FC236}">
                  <a16:creationId xmlns:a16="http://schemas.microsoft.com/office/drawing/2014/main" id="{C7989282-C9A6-4905-9EE7-BAD79F9960A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87125" y="6049963"/>
              <a:ext cx="879475" cy="793750"/>
            </a:xfrm>
            <a:custGeom>
              <a:avLst/>
              <a:gdLst>
                <a:gd name="T0" fmla="*/ 0 w 185"/>
                <a:gd name="T1" fmla="*/ 167 h 167"/>
                <a:gd name="T2" fmla="*/ 185 w 185"/>
                <a:gd name="T3" fmla="*/ 0 h 167"/>
              </a:gdLst>
              <a:ahLst/>
              <a:cxnLst>
                <a:cxn ang="0">
                  <a:pos x="T0" y="T1"/>
                </a:cxn>
                <a:cxn ang="0">
                  <a:pos x="T2" y="T3"/>
                </a:cxn>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 name="Freeform 20">
              <a:extLst>
                <a:ext uri="{FF2B5EF4-FFF2-40B4-BE49-F238E27FC236}">
                  <a16:creationId xmlns:a16="http://schemas.microsoft.com/office/drawing/2014/main" id="{EFFD14C3-BBFF-48F2-AB6C-C2EE0263F5F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98488" y="0"/>
              <a:ext cx="2717800" cy="6843713"/>
            </a:xfrm>
            <a:custGeom>
              <a:avLst/>
              <a:gdLst>
                <a:gd name="T0" fmla="*/ 572 w 572"/>
                <a:gd name="T1" fmla="*/ 0 h 1440"/>
                <a:gd name="T2" fmla="*/ 164 w 572"/>
                <a:gd name="T3" fmla="*/ 1440 h 1440"/>
              </a:gdLst>
              <a:ahLst/>
              <a:cxnLst>
                <a:cxn ang="0">
                  <a:pos x="T0" y="T1"/>
                </a:cxn>
                <a:cxn ang="0">
                  <a:pos x="T2" y="T3"/>
                </a:cxn>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Freeform 21">
              <a:extLst>
                <a:ext uri="{FF2B5EF4-FFF2-40B4-BE49-F238E27FC236}">
                  <a16:creationId xmlns:a16="http://schemas.microsoft.com/office/drawing/2014/main" id="{35EF92FD-4E70-41BC-A2C3-E1927918823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61938" y="0"/>
              <a:ext cx="2944813" cy="6843713"/>
            </a:xfrm>
            <a:custGeom>
              <a:avLst/>
              <a:gdLst>
                <a:gd name="T0" fmla="*/ 620 w 620"/>
                <a:gd name="T1" fmla="*/ 0 h 1440"/>
                <a:gd name="T2" fmla="*/ 186 w 620"/>
                <a:gd name="T3" fmla="*/ 1440 h 1440"/>
              </a:gdLst>
              <a:ahLst/>
              <a:cxnLst>
                <a:cxn ang="0">
                  <a:pos x="T0" y="T1"/>
                </a:cxn>
                <a:cxn ang="0">
                  <a:pos x="T2" y="T3"/>
                </a:cxn>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 name="Freeform 22">
              <a:extLst>
                <a:ext uri="{FF2B5EF4-FFF2-40B4-BE49-F238E27FC236}">
                  <a16:creationId xmlns:a16="http://schemas.microsoft.com/office/drawing/2014/main" id="{13C9D14D-C1BC-47A4-810F-2B23782862F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17513" y="0"/>
              <a:ext cx="2403475" cy="6843713"/>
            </a:xfrm>
            <a:custGeom>
              <a:avLst/>
              <a:gdLst>
                <a:gd name="T0" fmla="*/ 506 w 506"/>
                <a:gd name="T1" fmla="*/ 0 h 1440"/>
                <a:gd name="T2" fmla="*/ 171 w 506"/>
                <a:gd name="T3" fmla="*/ 1440 h 1440"/>
              </a:gdLst>
              <a:ahLst/>
              <a:cxnLst>
                <a:cxn ang="0">
                  <a:pos x="T0" y="T1"/>
                </a:cxn>
                <a:cxn ang="0">
                  <a:pos x="T2" y="T3"/>
                </a:cxn>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 name="Freeform 23">
              <a:extLst>
                <a:ext uri="{FF2B5EF4-FFF2-40B4-BE49-F238E27FC236}">
                  <a16:creationId xmlns:a16="http://schemas.microsoft.com/office/drawing/2014/main" id="{7BB78E9D-8FB2-4188-AA76-B076EC91EC3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4288" y="9525"/>
              <a:ext cx="1771650" cy="3198813"/>
            </a:xfrm>
            <a:custGeom>
              <a:avLst/>
              <a:gdLst>
                <a:gd name="T0" fmla="*/ 373 w 373"/>
                <a:gd name="T1" fmla="*/ 0 h 673"/>
                <a:gd name="T2" fmla="*/ 0 w 373"/>
                <a:gd name="T3" fmla="*/ 673 h 673"/>
              </a:gdLst>
              <a:ahLst/>
              <a:cxnLst>
                <a:cxn ang="0">
                  <a:pos x="T0" y="T1"/>
                </a:cxn>
                <a:cxn ang="0">
                  <a:pos x="T2" y="T3"/>
                </a:cxn>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 name="Freeform 24">
              <a:extLst>
                <a:ext uri="{FF2B5EF4-FFF2-40B4-BE49-F238E27FC236}">
                  <a16:creationId xmlns:a16="http://schemas.microsoft.com/office/drawing/2014/main" id="{086F636F-8908-4A84-9DE8-38A1D3B9BA0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763" y="6016625"/>
              <a:ext cx="214313" cy="827088"/>
            </a:xfrm>
            <a:custGeom>
              <a:avLst/>
              <a:gdLst>
                <a:gd name="T0" fmla="*/ 0 w 45"/>
                <a:gd name="T1" fmla="*/ 0 h 174"/>
                <a:gd name="T2" fmla="*/ 45 w 45"/>
                <a:gd name="T3" fmla="*/ 174 h 174"/>
              </a:gdLst>
              <a:ahLst/>
              <a:cxnLst>
                <a:cxn ang="0">
                  <a:pos x="T0" y="T1"/>
                </a:cxn>
                <a:cxn ang="0">
                  <a:pos x="T2" y="T3"/>
                </a:cxn>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3" name="Freeform 25">
              <a:extLst>
                <a:ext uri="{FF2B5EF4-FFF2-40B4-BE49-F238E27FC236}">
                  <a16:creationId xmlns:a16="http://schemas.microsoft.com/office/drawing/2014/main" id="{BCDAB8B2-1267-4ABD-A817-3078AEC2986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4288" y="0"/>
              <a:ext cx="1562100" cy="2228850"/>
            </a:xfrm>
            <a:custGeom>
              <a:avLst/>
              <a:gdLst>
                <a:gd name="T0" fmla="*/ 329 w 329"/>
                <a:gd name="T1" fmla="*/ 0 h 469"/>
                <a:gd name="T2" fmla="*/ 0 w 329"/>
                <a:gd name="T3" fmla="*/ 469 h 469"/>
              </a:gdLst>
              <a:ahLst/>
              <a:cxnLst>
                <a:cxn ang="0">
                  <a:pos x="T0" y="T1"/>
                </a:cxn>
                <a:cxn ang="0">
                  <a:pos x="T2" y="T3"/>
                </a:cxn>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35" name="Group 34">
            <a:extLst>
              <a:ext uri="{FF2B5EF4-FFF2-40B4-BE49-F238E27FC236}">
                <a16:creationId xmlns:a16="http://schemas.microsoft.com/office/drawing/2014/main" id="{905D9A16-BB91-4097-BD0B-3B994C03A52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04672" y="4281677"/>
            <a:ext cx="10579607" cy="1771275"/>
            <a:chOff x="804672" y="3893141"/>
            <a:chExt cx="10579607" cy="1771275"/>
          </a:xfrm>
          <a:solidFill>
            <a:schemeClr val="tx2"/>
          </a:solidFill>
        </p:grpSpPr>
        <p:sp>
          <p:nvSpPr>
            <p:cNvPr id="36" name="Isosceles Triangle 39">
              <a:extLst>
                <a:ext uri="{FF2B5EF4-FFF2-40B4-BE49-F238E27FC236}">
                  <a16:creationId xmlns:a16="http://schemas.microsoft.com/office/drawing/2014/main" id="{E4EAE09B-33C0-47CA-8856-8A266114D9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5892384" y="5313353"/>
              <a:ext cx="407233" cy="35106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4865A29A-C0EC-40AE-951A-1C7AFEFB04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4672" y="3893141"/>
              <a:ext cx="10579607" cy="142021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el 1">
            <a:extLst>
              <a:ext uri="{FF2B5EF4-FFF2-40B4-BE49-F238E27FC236}">
                <a16:creationId xmlns:a16="http://schemas.microsoft.com/office/drawing/2014/main" id="{0FF69425-3800-6843-A503-23E58D63B374}"/>
              </a:ext>
            </a:extLst>
          </p:cNvPr>
          <p:cNvSpPr>
            <a:spLocks noGrp="1"/>
          </p:cNvSpPr>
          <p:nvPr>
            <p:ph type="title"/>
          </p:nvPr>
        </p:nvSpPr>
        <p:spPr>
          <a:xfrm>
            <a:off x="886968" y="4368773"/>
            <a:ext cx="10417231" cy="1250384"/>
          </a:xfrm>
        </p:spPr>
        <p:txBody>
          <a:bodyPr>
            <a:normAutofit/>
          </a:bodyPr>
          <a:lstStyle/>
          <a:p>
            <a:r>
              <a:rPr lang="nl-NL">
                <a:solidFill>
                  <a:schemeClr val="bg1"/>
                </a:solidFill>
              </a:rPr>
              <a:t>Aankoop-planning</a:t>
            </a:r>
          </a:p>
        </p:txBody>
      </p:sp>
      <p:graphicFrame>
        <p:nvGraphicFramePr>
          <p:cNvPr id="7" name="Tijdelijke aanduiding voor inhoud 2">
            <a:extLst>
              <a:ext uri="{FF2B5EF4-FFF2-40B4-BE49-F238E27FC236}">
                <a16:creationId xmlns:a16="http://schemas.microsoft.com/office/drawing/2014/main" id="{4CA61A2C-7A29-47E2-B4DD-C461720234B7}"/>
              </a:ext>
            </a:extLst>
          </p:cNvPr>
          <p:cNvGraphicFramePr>
            <a:graphicFrameLocks noGrp="1"/>
          </p:cNvGraphicFramePr>
          <p:nvPr>
            <p:ph idx="1"/>
            <p:extLst>
              <p:ext uri="{D42A27DB-BD31-4B8C-83A1-F6EECF244321}">
                <p14:modId xmlns:p14="http://schemas.microsoft.com/office/powerpoint/2010/main" val="4153965915"/>
              </p:ext>
            </p:extLst>
          </p:nvPr>
        </p:nvGraphicFramePr>
        <p:xfrm>
          <a:off x="804672" y="803186"/>
          <a:ext cx="10579607" cy="304377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ijdelijke aanduiding voor voettekst 3">
            <a:extLst>
              <a:ext uri="{FF2B5EF4-FFF2-40B4-BE49-F238E27FC236}">
                <a16:creationId xmlns:a16="http://schemas.microsoft.com/office/drawing/2014/main" id="{733BFC02-3354-0C4C-8EC8-7C9C3D3AFD2E}"/>
              </a:ext>
            </a:extLst>
          </p:cNvPr>
          <p:cNvSpPr>
            <a:spLocks noGrp="1"/>
          </p:cNvSpPr>
          <p:nvPr>
            <p:ph type="ftr" sz="quarter" idx="11"/>
          </p:nvPr>
        </p:nvSpPr>
        <p:spPr/>
        <p:txBody>
          <a:bodyPr/>
          <a:lstStyle/>
          <a:p>
            <a:r>
              <a:rPr lang="nl-NL"/>
              <a:t>ICT-beleid Bertien Boon</a:t>
            </a:r>
          </a:p>
        </p:txBody>
      </p:sp>
      <p:sp>
        <p:nvSpPr>
          <p:cNvPr id="6" name="Tijdelijke aanduiding voor dianummer 5">
            <a:extLst>
              <a:ext uri="{FF2B5EF4-FFF2-40B4-BE49-F238E27FC236}">
                <a16:creationId xmlns:a16="http://schemas.microsoft.com/office/drawing/2014/main" id="{59D0A3CE-F0CA-9342-8DA6-668D438C4639}"/>
              </a:ext>
            </a:extLst>
          </p:cNvPr>
          <p:cNvSpPr>
            <a:spLocks noGrp="1"/>
          </p:cNvSpPr>
          <p:nvPr>
            <p:ph type="sldNum" sz="quarter" idx="12"/>
          </p:nvPr>
        </p:nvSpPr>
        <p:spPr/>
        <p:txBody>
          <a:bodyPr/>
          <a:lstStyle/>
          <a:p>
            <a:fld id="{61E07FD2-3FAC-C04D-983B-C604FF866A8D}" type="slidenum">
              <a:rPr lang="nl-NL" smtClean="0"/>
              <a:t>34</a:t>
            </a:fld>
            <a:endParaRPr lang="nl-NL"/>
          </a:p>
        </p:txBody>
      </p:sp>
    </p:spTree>
    <p:extLst>
      <p:ext uri="{BB962C8B-B14F-4D97-AF65-F5344CB8AC3E}">
        <p14:creationId xmlns:p14="http://schemas.microsoft.com/office/powerpoint/2010/main" val="184375382"/>
      </p:ext>
    </p:extLst>
  </p:cSld>
  <p:clrMapOvr>
    <a:masterClrMapping/>
  </p:clrMapOvr>
  <p:transition spd="slow">
    <p:fade/>
  </p:transition>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2DAE3342-9DFC-49D4-B09C-25E31076931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9674" y="-59376"/>
            <a:ext cx="12515851" cy="6923798"/>
            <a:chOff x="-329674" y="-51881"/>
            <a:chExt cx="12515851" cy="6923798"/>
          </a:xfrm>
        </p:grpSpPr>
        <p:sp>
          <p:nvSpPr>
            <p:cNvPr id="12" name="Freeform 5">
              <a:extLst>
                <a:ext uri="{FF2B5EF4-FFF2-40B4-BE49-F238E27FC236}">
                  <a16:creationId xmlns:a16="http://schemas.microsoft.com/office/drawing/2014/main" id="{E49E0D20-8423-4612-99A5-14AEF8F6BB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3" name="Freeform 6">
              <a:extLst>
                <a:ext uri="{FF2B5EF4-FFF2-40B4-BE49-F238E27FC236}">
                  <a16:creationId xmlns:a16="http://schemas.microsoft.com/office/drawing/2014/main" id="{57C2C108-5A30-48CA-9203-56747AEB7B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4" name="Freeform 7">
              <a:extLst>
                <a:ext uri="{FF2B5EF4-FFF2-40B4-BE49-F238E27FC236}">
                  <a16:creationId xmlns:a16="http://schemas.microsoft.com/office/drawing/2014/main" id="{1A343912-2EFC-408E-A862-5C9BF108DC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5" name="Freeform 8">
              <a:extLst>
                <a:ext uri="{FF2B5EF4-FFF2-40B4-BE49-F238E27FC236}">
                  <a16:creationId xmlns:a16="http://schemas.microsoft.com/office/drawing/2014/main" id="{AA50D1CF-9DAE-4CF6-B829-E66CEE9D57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6" name="Freeform 9">
              <a:extLst>
                <a:ext uri="{FF2B5EF4-FFF2-40B4-BE49-F238E27FC236}">
                  <a16:creationId xmlns:a16="http://schemas.microsoft.com/office/drawing/2014/main" id="{FE5799A4-0568-433E-BF41-752CF516AC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7" name="Freeform 10">
              <a:extLst>
                <a:ext uri="{FF2B5EF4-FFF2-40B4-BE49-F238E27FC236}">
                  <a16:creationId xmlns:a16="http://schemas.microsoft.com/office/drawing/2014/main" id="{CDBB86ED-F16F-4C28-BDD5-72D771176F7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8" name="Freeform 11">
              <a:extLst>
                <a:ext uri="{FF2B5EF4-FFF2-40B4-BE49-F238E27FC236}">
                  <a16:creationId xmlns:a16="http://schemas.microsoft.com/office/drawing/2014/main" id="{3347939E-8B76-4CFC-B2EC-63A7E22783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9" name="Freeform 12">
              <a:extLst>
                <a:ext uri="{FF2B5EF4-FFF2-40B4-BE49-F238E27FC236}">
                  <a16:creationId xmlns:a16="http://schemas.microsoft.com/office/drawing/2014/main" id="{FA1DD132-02E4-4CD3-B496-BFF924558A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0" name="Freeform 13">
              <a:extLst>
                <a:ext uri="{FF2B5EF4-FFF2-40B4-BE49-F238E27FC236}">
                  <a16:creationId xmlns:a16="http://schemas.microsoft.com/office/drawing/2014/main" id="{710BDA52-A7D7-4E4E-9F36-EC8F983EAF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21" name="Freeform 14">
              <a:extLst>
                <a:ext uri="{FF2B5EF4-FFF2-40B4-BE49-F238E27FC236}">
                  <a16:creationId xmlns:a16="http://schemas.microsoft.com/office/drawing/2014/main" id="{B1BDF852-319F-42B8-9A50-7C9A9387CD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22" name="Freeform 15">
              <a:extLst>
                <a:ext uri="{FF2B5EF4-FFF2-40B4-BE49-F238E27FC236}">
                  <a16:creationId xmlns:a16="http://schemas.microsoft.com/office/drawing/2014/main" id="{3AACE376-C01E-4F1F-91B7-39D0274BFE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3" name="Freeform 16">
              <a:extLst>
                <a:ext uri="{FF2B5EF4-FFF2-40B4-BE49-F238E27FC236}">
                  <a16:creationId xmlns:a16="http://schemas.microsoft.com/office/drawing/2014/main" id="{7F612F4C-050E-459D-9771-ED088374A5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4" name="Freeform 17">
              <a:extLst>
                <a:ext uri="{FF2B5EF4-FFF2-40B4-BE49-F238E27FC236}">
                  <a16:creationId xmlns:a16="http://schemas.microsoft.com/office/drawing/2014/main" id="{94E4211B-3E41-4905-8F4E-76811B9E57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5" name="Freeform 18">
              <a:extLst>
                <a:ext uri="{FF2B5EF4-FFF2-40B4-BE49-F238E27FC236}">
                  <a16:creationId xmlns:a16="http://schemas.microsoft.com/office/drawing/2014/main" id="{6AEC87EE-0CB8-43DE-8FEB-4586A92E80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6" name="Freeform 19">
              <a:extLst>
                <a:ext uri="{FF2B5EF4-FFF2-40B4-BE49-F238E27FC236}">
                  <a16:creationId xmlns:a16="http://schemas.microsoft.com/office/drawing/2014/main" id="{277C1C5D-7BDC-47E4-8B81-C3C4AE949B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7" name="Freeform 20">
              <a:extLst>
                <a:ext uri="{FF2B5EF4-FFF2-40B4-BE49-F238E27FC236}">
                  <a16:creationId xmlns:a16="http://schemas.microsoft.com/office/drawing/2014/main" id="{7A2A6EF8-9768-4478-9CD3-DFA547CEFC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8" name="Freeform 21">
              <a:extLst>
                <a:ext uri="{FF2B5EF4-FFF2-40B4-BE49-F238E27FC236}">
                  <a16:creationId xmlns:a16="http://schemas.microsoft.com/office/drawing/2014/main" id="{1FD9091C-E8FA-4ADA-937F-A74426ED1B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9" name="Freeform 22">
              <a:extLst>
                <a:ext uri="{FF2B5EF4-FFF2-40B4-BE49-F238E27FC236}">
                  <a16:creationId xmlns:a16="http://schemas.microsoft.com/office/drawing/2014/main" id="{B69923E7-63C4-47CE-956E-09D384D4FE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30" name="Freeform 23">
              <a:extLst>
                <a:ext uri="{FF2B5EF4-FFF2-40B4-BE49-F238E27FC236}">
                  <a16:creationId xmlns:a16="http://schemas.microsoft.com/office/drawing/2014/main" id="{A2576784-872E-494C-A041-0E346226B7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32" name="Group 31">
            <a:extLst>
              <a:ext uri="{FF2B5EF4-FFF2-40B4-BE49-F238E27FC236}">
                <a16:creationId xmlns:a16="http://schemas.microsoft.com/office/drawing/2014/main" id="{B54F73D8-62C2-4127-9D19-01219BBB994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669293" y="1186483"/>
            <a:ext cx="8848345" cy="4477933"/>
            <a:chOff x="1669293" y="1186483"/>
            <a:chExt cx="8848345" cy="4477933"/>
          </a:xfrm>
        </p:grpSpPr>
        <p:sp>
          <p:nvSpPr>
            <p:cNvPr id="33" name="Rectangle 32">
              <a:extLst>
                <a:ext uri="{FF2B5EF4-FFF2-40B4-BE49-F238E27FC236}">
                  <a16:creationId xmlns:a16="http://schemas.microsoft.com/office/drawing/2014/main" id="{CFD8CA02-9BE5-4B82-8129-6EF6184024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74042" y="1186483"/>
              <a:ext cx="8843596" cy="716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4" name="Isosceles Triangle 33">
              <a:extLst>
                <a:ext uri="{FF2B5EF4-FFF2-40B4-BE49-F238E27FC236}">
                  <a16:creationId xmlns:a16="http://schemas.microsoft.com/office/drawing/2014/main" id="{01515E68-030C-4313-B300-35253163D3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5892384"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5" name="Rectangle 34">
              <a:extLst>
                <a:ext uri="{FF2B5EF4-FFF2-40B4-BE49-F238E27FC236}">
                  <a16:creationId xmlns:a16="http://schemas.microsoft.com/office/drawing/2014/main" id="{1937725F-1DDF-4225-937E-106DBB047F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69293" y="1991156"/>
              <a:ext cx="8845667" cy="3322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useBgFill="1">
        <p:nvSpPr>
          <p:cNvPr id="37" name="Rectangle 36">
            <a:extLst>
              <a:ext uri="{FF2B5EF4-FFF2-40B4-BE49-F238E27FC236}">
                <a16:creationId xmlns:a16="http://schemas.microsoft.com/office/drawing/2014/main" id="{15F45667-0B46-4A90-8409-68E0DED74C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9" name="Group 38">
            <a:extLst>
              <a:ext uri="{FF2B5EF4-FFF2-40B4-BE49-F238E27FC236}">
                <a16:creationId xmlns:a16="http://schemas.microsoft.com/office/drawing/2014/main" id="{E72F74CD-DDC6-4771-8F87-C1F73A84A78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9674" y="-59376"/>
            <a:ext cx="12515851" cy="6923798"/>
            <a:chOff x="-329674" y="-51881"/>
            <a:chExt cx="12515851" cy="6923798"/>
          </a:xfrm>
        </p:grpSpPr>
        <p:sp>
          <p:nvSpPr>
            <p:cNvPr id="40" name="Freeform 5">
              <a:extLst>
                <a:ext uri="{FF2B5EF4-FFF2-40B4-BE49-F238E27FC236}">
                  <a16:creationId xmlns:a16="http://schemas.microsoft.com/office/drawing/2014/main" id="{49D11527-A8D1-4787-B65E-8DAF7833A6D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329674" y="1298404"/>
              <a:ext cx="9702800" cy="5573512"/>
            </a:xfrm>
            <a:custGeom>
              <a:avLst/>
              <a:gdLst>
                <a:gd name="T0" fmla="*/ 1752 w 2038"/>
                <a:gd name="T1" fmla="*/ 1169 h 1169"/>
                <a:gd name="T2" fmla="*/ 1487 w 2038"/>
                <a:gd name="T3" fmla="*/ 334 h 1169"/>
                <a:gd name="T4" fmla="*/ 860 w 2038"/>
                <a:gd name="T5" fmla="*/ 22 h 1169"/>
                <a:gd name="T6" fmla="*/ 199 w 2038"/>
                <a:gd name="T7" fmla="*/ 318 h 1169"/>
                <a:gd name="T8" fmla="*/ 399 w 2038"/>
                <a:gd name="T9" fmla="*/ 1165 h 1169"/>
              </a:gdLst>
              <a:ahLst/>
              <a:cxnLst>
                <a:cxn ang="0">
                  <a:pos x="T0" y="T1"/>
                </a:cxn>
                <a:cxn ang="0">
                  <a:pos x="T2" y="T3"/>
                </a:cxn>
                <a:cxn ang="0">
                  <a:pos x="T4" y="T5"/>
                </a:cxn>
                <a:cxn ang="0">
                  <a:pos x="T6" y="T7"/>
                </a:cxn>
                <a:cxn ang="0">
                  <a:pos x="T8" y="T9"/>
                </a:cxn>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 name="Freeform 6">
              <a:extLst>
                <a:ext uri="{FF2B5EF4-FFF2-40B4-BE49-F238E27FC236}">
                  <a16:creationId xmlns:a16="http://schemas.microsoft.com/office/drawing/2014/main" id="{832F458D-A579-4334-81C4-12C9B62BB8E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70451" y="2018236"/>
              <a:ext cx="7373938" cy="4848892"/>
            </a:xfrm>
            <a:custGeom>
              <a:avLst/>
              <a:gdLst>
                <a:gd name="T0" fmla="*/ 1025 w 1549"/>
                <a:gd name="T1" fmla="*/ 1016 h 1017"/>
                <a:gd name="T2" fmla="*/ 1443 w 1549"/>
                <a:gd name="T3" fmla="*/ 592 h 1017"/>
                <a:gd name="T4" fmla="*/ 782 w 1549"/>
                <a:gd name="T5" fmla="*/ 53 h 1017"/>
                <a:gd name="T6" fmla="*/ 150 w 1549"/>
                <a:gd name="T7" fmla="*/ 329 h 1017"/>
                <a:gd name="T8" fmla="*/ 477 w 1549"/>
                <a:gd name="T9" fmla="*/ 1017 h 1017"/>
              </a:gdLst>
              <a:ahLst/>
              <a:cxnLst>
                <a:cxn ang="0">
                  <a:pos x="T0" y="T1"/>
                </a:cxn>
                <a:cxn ang="0">
                  <a:pos x="T2" y="T3"/>
                </a:cxn>
                <a:cxn ang="0">
                  <a:pos x="T4" y="T5"/>
                </a:cxn>
                <a:cxn ang="0">
                  <a:pos x="T6" y="T7"/>
                </a:cxn>
                <a:cxn ang="0">
                  <a:pos x="T8" y="T9"/>
                </a:cxn>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2" name="Freeform 7">
              <a:extLst>
                <a:ext uri="{FF2B5EF4-FFF2-40B4-BE49-F238E27FC236}">
                  <a16:creationId xmlns:a16="http://schemas.microsoft.com/office/drawing/2014/main" id="{A892DB4C-373A-46C0-B41E-D0C29E020CE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51351" y="1788400"/>
              <a:ext cx="8035925" cy="5083516"/>
            </a:xfrm>
            <a:custGeom>
              <a:avLst/>
              <a:gdLst>
                <a:gd name="T0" fmla="*/ 1302 w 1688"/>
                <a:gd name="T1" fmla="*/ 1066 h 1066"/>
                <a:gd name="T2" fmla="*/ 1613 w 1688"/>
                <a:gd name="T3" fmla="*/ 850 h 1066"/>
                <a:gd name="T4" fmla="*/ 1517 w 1688"/>
                <a:gd name="T5" fmla="*/ 471 h 1066"/>
                <a:gd name="T6" fmla="*/ 798 w 1688"/>
                <a:gd name="T7" fmla="*/ 28 h 1066"/>
                <a:gd name="T8" fmla="*/ 181 w 1688"/>
                <a:gd name="T9" fmla="*/ 333 h 1066"/>
                <a:gd name="T10" fmla="*/ 420 w 1688"/>
                <a:gd name="T11" fmla="*/ 1066 h 1066"/>
              </a:gdLst>
              <a:ahLst/>
              <a:cxnLst>
                <a:cxn ang="0">
                  <a:pos x="T0" y="T1"/>
                </a:cxn>
                <a:cxn ang="0">
                  <a:pos x="T2" y="T3"/>
                </a:cxn>
                <a:cxn ang="0">
                  <a:pos x="T4" y="T5"/>
                </a:cxn>
                <a:cxn ang="0">
                  <a:pos x="T6" y="T7"/>
                </a:cxn>
                <a:cxn ang="0">
                  <a:pos x="T8" y="T9"/>
                </a:cxn>
                <a:cxn ang="0">
                  <a:pos x="T10" y="T11"/>
                </a:cxn>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3" name="Freeform 8">
              <a:extLst>
                <a:ext uri="{FF2B5EF4-FFF2-40B4-BE49-F238E27FC236}">
                  <a16:creationId xmlns:a16="http://schemas.microsoft.com/office/drawing/2014/main" id="{162BFF46-6D45-4857-ADE8-8B06B0CBB47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1" y="549842"/>
              <a:ext cx="10334625" cy="6322075"/>
            </a:xfrm>
            <a:custGeom>
              <a:avLst/>
              <a:gdLst>
                <a:gd name="T0" fmla="*/ 1873 w 2171"/>
                <a:gd name="T1" fmla="*/ 1326 h 1326"/>
                <a:gd name="T2" fmla="*/ 1609 w 2171"/>
                <a:gd name="T3" fmla="*/ 473 h 1326"/>
                <a:gd name="T4" fmla="*/ 880 w 2171"/>
                <a:gd name="T5" fmla="*/ 63 h 1326"/>
                <a:gd name="T6" fmla="*/ 0 w 2171"/>
                <a:gd name="T7" fmla="*/ 423 h 1326"/>
              </a:gdLst>
              <a:ahLst/>
              <a:cxnLst>
                <a:cxn ang="0">
                  <a:pos x="T0" y="T1"/>
                </a:cxn>
                <a:cxn ang="0">
                  <a:pos x="T2" y="T3"/>
                </a:cxn>
                <a:cxn ang="0">
                  <a:pos x="T4" y="T5"/>
                </a:cxn>
                <a:cxn ang="0">
                  <a:pos x="T6" y="T7"/>
                </a:cxn>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4" name="Freeform 9">
              <a:extLst>
                <a:ext uri="{FF2B5EF4-FFF2-40B4-BE49-F238E27FC236}">
                  <a16:creationId xmlns:a16="http://schemas.microsoft.com/office/drawing/2014/main" id="{CEE5B243-3A4C-4EF5-B693-E932CDFF3DF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3701" y="6186246"/>
              <a:ext cx="504825" cy="681527"/>
            </a:xfrm>
            <a:custGeom>
              <a:avLst/>
              <a:gdLst>
                <a:gd name="T0" fmla="*/ 0 w 106"/>
                <a:gd name="T1" fmla="*/ 0 h 143"/>
                <a:gd name="T2" fmla="*/ 106 w 106"/>
                <a:gd name="T3" fmla="*/ 143 h 143"/>
              </a:gdLst>
              <a:ahLst/>
              <a:cxnLst>
                <a:cxn ang="0">
                  <a:pos x="T0" y="T1"/>
                </a:cxn>
                <a:cxn ang="0">
                  <a:pos x="T2" y="T3"/>
                </a:cxn>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5" name="Freeform 10">
              <a:extLst>
                <a:ext uri="{FF2B5EF4-FFF2-40B4-BE49-F238E27FC236}">
                  <a16:creationId xmlns:a16="http://schemas.microsoft.com/office/drawing/2014/main" id="{051B45C6-ECE3-4233-9320-F5B6DD9446B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1" y="-51881"/>
              <a:ext cx="11091863" cy="6923796"/>
            </a:xfrm>
            <a:custGeom>
              <a:avLst/>
              <a:gdLst>
                <a:gd name="T0" fmla="*/ 2046 w 2330"/>
                <a:gd name="T1" fmla="*/ 1452 h 1452"/>
                <a:gd name="T2" fmla="*/ 1813 w 2330"/>
                <a:gd name="T3" fmla="*/ 601 h 1452"/>
                <a:gd name="T4" fmla="*/ 956 w 2330"/>
                <a:gd name="T5" fmla="*/ 97 h 1452"/>
                <a:gd name="T6" fmla="*/ 0 w 2330"/>
                <a:gd name="T7" fmla="*/ 366 h 1452"/>
              </a:gdLst>
              <a:ahLst/>
              <a:cxnLst>
                <a:cxn ang="0">
                  <a:pos x="T0" y="T1"/>
                </a:cxn>
                <a:cxn ang="0">
                  <a:pos x="T2" y="T3"/>
                </a:cxn>
                <a:cxn ang="0">
                  <a:pos x="T4" y="T5"/>
                </a:cxn>
                <a:cxn ang="0">
                  <a:pos x="T6" y="T7"/>
                </a:cxn>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6" name="Freeform 11">
              <a:extLst>
                <a:ext uri="{FF2B5EF4-FFF2-40B4-BE49-F238E27FC236}">
                  <a16:creationId xmlns:a16="http://schemas.microsoft.com/office/drawing/2014/main" id="{BB0025DE-B5A2-472C-919B-E7DC5FC97CD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426601" y="5579"/>
              <a:ext cx="5788025" cy="6847184"/>
            </a:xfrm>
            <a:custGeom>
              <a:avLst/>
              <a:gdLst>
                <a:gd name="T0" fmla="*/ 1094 w 1216"/>
                <a:gd name="T1" fmla="*/ 1436 h 1436"/>
                <a:gd name="T2" fmla="*/ 709 w 1216"/>
                <a:gd name="T3" fmla="*/ 551 h 1436"/>
                <a:gd name="T4" fmla="*/ 0 w 1216"/>
                <a:gd name="T5" fmla="*/ 0 h 1436"/>
              </a:gdLst>
              <a:ahLst/>
              <a:cxnLst>
                <a:cxn ang="0">
                  <a:pos x="T0" y="T1"/>
                </a:cxn>
                <a:cxn ang="0">
                  <a:pos x="T2" y="T3"/>
                </a:cxn>
                <a:cxn ang="0">
                  <a:pos x="T4" y="T5"/>
                </a:cxn>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7" name="Freeform 12">
              <a:extLst>
                <a:ext uri="{FF2B5EF4-FFF2-40B4-BE49-F238E27FC236}">
                  <a16:creationId xmlns:a16="http://schemas.microsoft.com/office/drawing/2014/main" id="{12454079-4CD9-4D7B-AB9E-CA727BF105B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1" y="5579"/>
              <a:ext cx="1057275" cy="614491"/>
            </a:xfrm>
            <a:custGeom>
              <a:avLst/>
              <a:gdLst>
                <a:gd name="T0" fmla="*/ 222 w 222"/>
                <a:gd name="T1" fmla="*/ 0 h 129"/>
                <a:gd name="T2" fmla="*/ 0 w 222"/>
                <a:gd name="T3" fmla="*/ 129 h 129"/>
              </a:gdLst>
              <a:ahLst/>
              <a:cxnLst>
                <a:cxn ang="0">
                  <a:pos x="T0" y="T1"/>
                </a:cxn>
                <a:cxn ang="0">
                  <a:pos x="T2" y="T3"/>
                </a:cxn>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8" name="Freeform 13">
              <a:extLst>
                <a:ext uri="{FF2B5EF4-FFF2-40B4-BE49-F238E27FC236}">
                  <a16:creationId xmlns:a16="http://schemas.microsoft.com/office/drawing/2014/main" id="{93A46527-D73D-480D-A109-77836AB230A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21889" y="5579"/>
              <a:ext cx="5588000" cy="6866337"/>
            </a:xfrm>
            <a:custGeom>
              <a:avLst/>
              <a:gdLst>
                <a:gd name="T0" fmla="*/ 1067 w 1174"/>
                <a:gd name="T1" fmla="*/ 1440 h 1440"/>
                <a:gd name="T2" fmla="*/ 698 w 1174"/>
                <a:gd name="T3" fmla="*/ 577 h 1440"/>
                <a:gd name="T4" fmla="*/ 0 w 1174"/>
                <a:gd name="T5" fmla="*/ 0 h 1440"/>
              </a:gdLst>
              <a:ahLst/>
              <a:cxnLst>
                <a:cxn ang="0">
                  <a:pos x="T0" y="T1"/>
                </a:cxn>
                <a:cxn ang="0">
                  <a:pos x="T2" y="T3"/>
                </a:cxn>
                <a:cxn ang="0">
                  <a:pos x="T4" y="T5"/>
                </a:cxn>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9" name="Freeform 14">
              <a:extLst>
                <a:ext uri="{FF2B5EF4-FFF2-40B4-BE49-F238E27FC236}">
                  <a16:creationId xmlns:a16="http://schemas.microsoft.com/office/drawing/2014/main" id="{15A0B884-1ECF-42E3-9411-9636A50CC20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3701" y="790"/>
              <a:ext cx="595313" cy="352734"/>
            </a:xfrm>
            <a:custGeom>
              <a:avLst/>
              <a:gdLst>
                <a:gd name="T0" fmla="*/ 125 w 125"/>
                <a:gd name="T1" fmla="*/ 0 h 74"/>
                <a:gd name="T2" fmla="*/ 0 w 125"/>
                <a:gd name="T3" fmla="*/ 74 h 74"/>
              </a:gdLst>
              <a:ahLst/>
              <a:cxnLst>
                <a:cxn ang="0">
                  <a:pos x="T0" y="T1"/>
                </a:cxn>
                <a:cxn ang="0">
                  <a:pos x="T2" y="T3"/>
                </a:cxn>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0" name="Freeform 15">
              <a:extLst>
                <a:ext uri="{FF2B5EF4-FFF2-40B4-BE49-F238E27FC236}">
                  <a16:creationId xmlns:a16="http://schemas.microsoft.com/office/drawing/2014/main" id="{43CE4AB4-1213-42A9-99FF-2F213D8CB3C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012389" y="5579"/>
              <a:ext cx="5497513" cy="6866337"/>
            </a:xfrm>
            <a:custGeom>
              <a:avLst/>
              <a:gdLst>
                <a:gd name="T0" fmla="*/ 1056 w 1155"/>
                <a:gd name="T1" fmla="*/ 1440 h 1440"/>
                <a:gd name="T2" fmla="*/ 686 w 1155"/>
                <a:gd name="T3" fmla="*/ 580 h 1440"/>
                <a:gd name="T4" fmla="*/ 0 w 1155"/>
                <a:gd name="T5" fmla="*/ 0 h 1440"/>
              </a:gdLst>
              <a:ahLst/>
              <a:cxnLst>
                <a:cxn ang="0">
                  <a:pos x="T0" y="T1"/>
                </a:cxn>
                <a:cxn ang="0">
                  <a:pos x="T2" y="T3"/>
                </a:cxn>
                <a:cxn ang="0">
                  <a:pos x="T4" y="T5"/>
                </a:cxn>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1" name="Freeform 16">
              <a:extLst>
                <a:ext uri="{FF2B5EF4-FFF2-40B4-BE49-F238E27FC236}">
                  <a16:creationId xmlns:a16="http://schemas.microsoft.com/office/drawing/2014/main" id="{2F70998E-23C8-4699-BC17-A591644CD60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1" y="5579"/>
              <a:ext cx="357188" cy="213875"/>
            </a:xfrm>
            <a:custGeom>
              <a:avLst/>
              <a:gdLst>
                <a:gd name="T0" fmla="*/ 75 w 75"/>
                <a:gd name="T1" fmla="*/ 0 h 45"/>
                <a:gd name="T2" fmla="*/ 0 w 75"/>
                <a:gd name="T3" fmla="*/ 45 h 45"/>
              </a:gdLst>
              <a:ahLst/>
              <a:cxnLst>
                <a:cxn ang="0">
                  <a:pos x="T0" y="T1"/>
                </a:cxn>
                <a:cxn ang="0">
                  <a:pos x="T2" y="T3"/>
                </a:cxn>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2" name="Freeform 17">
              <a:extLst>
                <a:ext uri="{FF2B5EF4-FFF2-40B4-BE49-F238E27FC236}">
                  <a16:creationId xmlns:a16="http://schemas.microsoft.com/office/drawing/2014/main" id="{5A743858-5D74-4037-9FF4-22C59E9272F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210826" y="790"/>
              <a:ext cx="5522913" cy="6871126"/>
            </a:xfrm>
            <a:custGeom>
              <a:avLst/>
              <a:gdLst>
                <a:gd name="T0" fmla="*/ 1053 w 1160"/>
                <a:gd name="T1" fmla="*/ 1441 h 1441"/>
                <a:gd name="T2" fmla="*/ 705 w 1160"/>
                <a:gd name="T3" fmla="*/ 599 h 1441"/>
                <a:gd name="T4" fmla="*/ 0 w 1160"/>
                <a:gd name="T5" fmla="*/ 0 h 1441"/>
              </a:gdLst>
              <a:ahLst/>
              <a:cxnLst>
                <a:cxn ang="0">
                  <a:pos x="T0" y="T1"/>
                </a:cxn>
                <a:cxn ang="0">
                  <a:pos x="T2" y="T3"/>
                </a:cxn>
                <a:cxn ang="0">
                  <a:pos x="T4" y="T5"/>
                </a:cxn>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3" name="Freeform 18">
              <a:extLst>
                <a:ext uri="{FF2B5EF4-FFF2-40B4-BE49-F238E27FC236}">
                  <a16:creationId xmlns:a16="http://schemas.microsoft.com/office/drawing/2014/main" id="{565877A6-44BA-4C5B-A98D-25AACC6B2FA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463239" y="5579"/>
              <a:ext cx="5413375" cy="6866337"/>
            </a:xfrm>
            <a:custGeom>
              <a:avLst/>
              <a:gdLst>
                <a:gd name="T0" fmla="*/ 1040 w 1137"/>
                <a:gd name="T1" fmla="*/ 1440 h 1440"/>
                <a:gd name="T2" fmla="*/ 698 w 1137"/>
                <a:gd name="T3" fmla="*/ 611 h 1440"/>
                <a:gd name="T4" fmla="*/ 0 w 1137"/>
                <a:gd name="T5" fmla="*/ 0 h 1440"/>
              </a:gdLst>
              <a:ahLst/>
              <a:cxnLst>
                <a:cxn ang="0">
                  <a:pos x="T0" y="T1"/>
                </a:cxn>
                <a:cxn ang="0">
                  <a:pos x="T2" y="T3"/>
                </a:cxn>
                <a:cxn ang="0">
                  <a:pos x="T4" y="T5"/>
                </a:cxn>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4" name="Freeform 19">
              <a:extLst>
                <a:ext uri="{FF2B5EF4-FFF2-40B4-BE49-F238E27FC236}">
                  <a16:creationId xmlns:a16="http://schemas.microsoft.com/office/drawing/2014/main" id="{437FA001-D3C8-4D2A-9568-7E710BB9373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877576" y="5579"/>
              <a:ext cx="5037138" cy="6861550"/>
            </a:xfrm>
            <a:custGeom>
              <a:avLst/>
              <a:gdLst>
                <a:gd name="T0" fmla="*/ 1011 w 1058"/>
                <a:gd name="T1" fmla="*/ 1439 h 1439"/>
                <a:gd name="T2" fmla="*/ 648 w 1058"/>
                <a:gd name="T3" fmla="*/ 617 h 1439"/>
                <a:gd name="T4" fmla="*/ 0 w 1058"/>
                <a:gd name="T5" fmla="*/ 0 h 1439"/>
              </a:gdLst>
              <a:ahLst/>
              <a:cxnLst>
                <a:cxn ang="0">
                  <a:pos x="T0" y="T1"/>
                </a:cxn>
                <a:cxn ang="0">
                  <a:pos x="T2" y="T3"/>
                </a:cxn>
                <a:cxn ang="0">
                  <a:pos x="T4" y="T5"/>
                </a:cxn>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5" name="Freeform 20">
              <a:extLst>
                <a:ext uri="{FF2B5EF4-FFF2-40B4-BE49-F238E27FC236}">
                  <a16:creationId xmlns:a16="http://schemas.microsoft.com/office/drawing/2014/main" id="{470CE78A-B272-4EE3-BAA7-53BF67622DB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768289" y="5579"/>
              <a:ext cx="3417888" cy="2742066"/>
            </a:xfrm>
            <a:custGeom>
              <a:avLst/>
              <a:gdLst>
                <a:gd name="T0" fmla="*/ 718 w 718"/>
                <a:gd name="T1" fmla="*/ 575 h 575"/>
                <a:gd name="T2" fmla="*/ 0 w 718"/>
                <a:gd name="T3" fmla="*/ 0 h 575"/>
              </a:gdLst>
              <a:ahLst/>
              <a:cxnLst>
                <a:cxn ang="0">
                  <a:pos x="T0" y="T1"/>
                </a:cxn>
                <a:cxn ang="0">
                  <a:pos x="T2" y="T3"/>
                </a:cxn>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6" name="Freeform 21">
              <a:extLst>
                <a:ext uri="{FF2B5EF4-FFF2-40B4-BE49-F238E27FC236}">
                  <a16:creationId xmlns:a16="http://schemas.microsoft.com/office/drawing/2014/main" id="{CF1BE5A0-BE67-4D12-906D-9F802EE3329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235014" y="10367"/>
              <a:ext cx="2951163" cy="2555325"/>
            </a:xfrm>
            <a:custGeom>
              <a:avLst/>
              <a:gdLst>
                <a:gd name="T0" fmla="*/ 620 w 620"/>
                <a:gd name="T1" fmla="*/ 536 h 536"/>
                <a:gd name="T2" fmla="*/ 0 w 620"/>
                <a:gd name="T3" fmla="*/ 0 h 536"/>
              </a:gdLst>
              <a:ahLst/>
              <a:cxnLst>
                <a:cxn ang="0">
                  <a:pos x="T0" y="T1"/>
                </a:cxn>
                <a:cxn ang="0">
                  <a:pos x="T2" y="T3"/>
                </a:cxn>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7" name="Freeform 22">
              <a:extLst>
                <a:ext uri="{FF2B5EF4-FFF2-40B4-BE49-F238E27FC236}">
                  <a16:creationId xmlns:a16="http://schemas.microsoft.com/office/drawing/2014/main" id="{B3247B88-6B85-4FCB-9B6E-A80D8785E07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20826" y="5579"/>
              <a:ext cx="2165350" cy="1358265"/>
            </a:xfrm>
            <a:custGeom>
              <a:avLst/>
              <a:gdLst>
                <a:gd name="T0" fmla="*/ 0 w 455"/>
                <a:gd name="T1" fmla="*/ 0 h 285"/>
                <a:gd name="T2" fmla="*/ 455 w 455"/>
                <a:gd name="T3" fmla="*/ 285 h 285"/>
              </a:gdLst>
              <a:ahLst/>
              <a:cxnLst>
                <a:cxn ang="0">
                  <a:pos x="T0" y="T1"/>
                </a:cxn>
                <a:cxn ang="0">
                  <a:pos x="T2" y="T3"/>
                </a:cxn>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8" name="Freeform 23">
              <a:extLst>
                <a:ext uri="{FF2B5EF4-FFF2-40B4-BE49-F238E27FC236}">
                  <a16:creationId xmlns:a16="http://schemas.microsoft.com/office/drawing/2014/main" id="{9E6D43A7-3407-4BB2-8648-C1141698F02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90826" y="5579"/>
              <a:ext cx="895350" cy="534687"/>
            </a:xfrm>
            <a:custGeom>
              <a:avLst/>
              <a:gdLst>
                <a:gd name="T0" fmla="*/ 0 w 188"/>
                <a:gd name="T1" fmla="*/ 0 h 112"/>
                <a:gd name="T2" fmla="*/ 188 w 188"/>
                <a:gd name="T3" fmla="*/ 112 h 112"/>
              </a:gdLst>
              <a:ahLst/>
              <a:cxnLst>
                <a:cxn ang="0">
                  <a:pos x="T0" y="T1"/>
                </a:cxn>
                <a:cxn ang="0">
                  <a:pos x="T2" y="T3"/>
                </a:cxn>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pic>
        <p:nvPicPr>
          <p:cNvPr id="6" name="Tijdelijke aanduiding voor afbeelding 5">
            <a:extLst>
              <a:ext uri="{FF2B5EF4-FFF2-40B4-BE49-F238E27FC236}">
                <a16:creationId xmlns:a16="http://schemas.microsoft.com/office/drawing/2014/main" id="{075BBEAD-3475-4E1F-825B-B6BA4063D98A}"/>
              </a:ext>
            </a:extLst>
          </p:cNvPr>
          <p:cNvPicPr>
            <a:picLocks noGrp="1" noChangeAspect="1"/>
          </p:cNvPicPr>
          <p:nvPr>
            <p:ph type="pic" idx="1"/>
          </p:nvPr>
        </p:nvPicPr>
        <p:blipFill>
          <a:blip r:embed="rId3">
            <a:extLst>
              <a:ext uri="{28A0092B-C50C-407E-A947-70E740481C1C}">
                <a14:useLocalDpi xmlns:a14="http://schemas.microsoft.com/office/drawing/2010/main" val="0"/>
              </a:ext>
            </a:extLst>
          </a:blip>
          <a:stretch>
            <a:fillRect/>
          </a:stretch>
        </p:blipFill>
        <p:spPr>
          <a:xfrm>
            <a:off x="-225584" y="-681738"/>
            <a:ext cx="12411760" cy="8377938"/>
          </a:xfrm>
          <a:prstGeom prst="rect">
            <a:avLst/>
          </a:prstGeom>
        </p:spPr>
      </p:pic>
      <p:grpSp>
        <p:nvGrpSpPr>
          <p:cNvPr id="60" name="Group 59">
            <a:extLst>
              <a:ext uri="{FF2B5EF4-FFF2-40B4-BE49-F238E27FC236}">
                <a16:creationId xmlns:a16="http://schemas.microsoft.com/office/drawing/2014/main" id="{137F5DF7-A066-4F6A-A34F-75FEE73772E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63607" y="1186483"/>
            <a:ext cx="5659072" cy="4477933"/>
            <a:chOff x="3263607" y="1186483"/>
            <a:chExt cx="5659072" cy="4477933"/>
          </a:xfrm>
        </p:grpSpPr>
        <p:sp>
          <p:nvSpPr>
            <p:cNvPr id="61" name="Rectangle 60">
              <a:extLst>
                <a:ext uri="{FF2B5EF4-FFF2-40B4-BE49-F238E27FC236}">
                  <a16:creationId xmlns:a16="http://schemas.microsoft.com/office/drawing/2014/main" id="{1939990B-A0C5-4A1E-A9F3-78E7D993B0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67982" y="1186483"/>
              <a:ext cx="5654697" cy="716184"/>
            </a:xfrm>
            <a:prstGeom prst="rect">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Isosceles Triangle 39">
              <a:extLst>
                <a:ext uri="{FF2B5EF4-FFF2-40B4-BE49-F238E27FC236}">
                  <a16:creationId xmlns:a16="http://schemas.microsoft.com/office/drawing/2014/main" id="{497C0CDF-C523-41E4-8431-9A0AD24D79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5892384" y="5313353"/>
              <a:ext cx="407233" cy="351063"/>
            </a:xfrm>
            <a:prstGeom prst="triangle">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a:extLst>
                <a:ext uri="{FF2B5EF4-FFF2-40B4-BE49-F238E27FC236}">
                  <a16:creationId xmlns:a16="http://schemas.microsoft.com/office/drawing/2014/main" id="{83A49661-72B3-4468-8866-31CC1CBC36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63607" y="1991156"/>
              <a:ext cx="5659072" cy="3322196"/>
            </a:xfrm>
            <a:prstGeom prst="rect">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B4F53AC3-274E-45E0-9379-7D1533ED5EDF}"/>
              </a:ext>
            </a:extLst>
          </p:cNvPr>
          <p:cNvSpPr>
            <a:spLocks noGrp="1"/>
          </p:cNvSpPr>
          <p:nvPr>
            <p:ph type="title"/>
          </p:nvPr>
        </p:nvSpPr>
        <p:spPr>
          <a:xfrm>
            <a:off x="3339592" y="2075504"/>
            <a:ext cx="5496715" cy="1748729"/>
          </a:xfrm>
        </p:spPr>
        <p:txBody>
          <a:bodyPr vert="horz" lIns="228600" tIns="228600" rIns="228600" bIns="0" rtlCol="0" anchor="b">
            <a:normAutofit/>
          </a:bodyPr>
          <a:lstStyle/>
          <a:p>
            <a:pPr>
              <a:lnSpc>
                <a:spcPct val="80000"/>
              </a:lnSpc>
            </a:pPr>
            <a:r>
              <a:rPr lang="en-US" sz="5400" dirty="0" err="1"/>
              <a:t>Deskundigheid</a:t>
            </a:r>
            <a:endParaRPr lang="en-US" sz="5400" dirty="0"/>
          </a:p>
        </p:txBody>
      </p:sp>
      <p:sp>
        <p:nvSpPr>
          <p:cNvPr id="3" name="Content Placeholder 2">
            <a:extLst>
              <a:ext uri="{FF2B5EF4-FFF2-40B4-BE49-F238E27FC236}">
                <a16:creationId xmlns:a16="http://schemas.microsoft.com/office/drawing/2014/main" id="{52E49B2A-64DA-4BDA-B434-E6889979E153}"/>
              </a:ext>
            </a:extLst>
          </p:cNvPr>
          <p:cNvSpPr>
            <a:spLocks noGrp="1"/>
          </p:cNvSpPr>
          <p:nvPr>
            <p:ph type="body" sz="half" idx="2"/>
          </p:nvPr>
        </p:nvSpPr>
        <p:spPr>
          <a:xfrm>
            <a:off x="3339592" y="3906266"/>
            <a:ext cx="5496716" cy="1322587"/>
          </a:xfrm>
        </p:spPr>
        <p:txBody>
          <a:bodyPr vert="horz" lIns="91440" tIns="0" rIns="91440" bIns="45720" rtlCol="0">
            <a:normAutofit/>
          </a:bodyPr>
          <a:lstStyle/>
          <a:p>
            <a:pPr>
              <a:lnSpc>
                <a:spcPct val="100000"/>
              </a:lnSpc>
            </a:pPr>
            <a:r>
              <a:rPr lang="en-US" dirty="0" err="1"/>
              <a:t>Stap</a:t>
            </a:r>
            <a:r>
              <a:rPr lang="en-US" dirty="0"/>
              <a:t> 2</a:t>
            </a:r>
          </a:p>
        </p:txBody>
      </p:sp>
      <p:sp>
        <p:nvSpPr>
          <p:cNvPr id="4" name="Tijdelijke aanduiding voor voettekst 3">
            <a:extLst>
              <a:ext uri="{FF2B5EF4-FFF2-40B4-BE49-F238E27FC236}">
                <a16:creationId xmlns:a16="http://schemas.microsoft.com/office/drawing/2014/main" id="{710262F1-D190-3442-987C-7B3ABB33E2D1}"/>
              </a:ext>
            </a:extLst>
          </p:cNvPr>
          <p:cNvSpPr>
            <a:spLocks noGrp="1"/>
          </p:cNvSpPr>
          <p:nvPr>
            <p:ph type="ftr" sz="quarter" idx="11"/>
          </p:nvPr>
        </p:nvSpPr>
        <p:spPr/>
        <p:txBody>
          <a:bodyPr/>
          <a:lstStyle/>
          <a:p>
            <a:r>
              <a:rPr lang="nl-NL"/>
              <a:t>ICT-beleid Bertien Boon</a:t>
            </a:r>
          </a:p>
        </p:txBody>
      </p:sp>
      <p:sp>
        <p:nvSpPr>
          <p:cNvPr id="5" name="Tijdelijke aanduiding voor dianummer 4">
            <a:extLst>
              <a:ext uri="{FF2B5EF4-FFF2-40B4-BE49-F238E27FC236}">
                <a16:creationId xmlns:a16="http://schemas.microsoft.com/office/drawing/2014/main" id="{C6B3F04C-4D3A-DD4C-9E57-DC96AD344D6F}"/>
              </a:ext>
            </a:extLst>
          </p:cNvPr>
          <p:cNvSpPr>
            <a:spLocks noGrp="1"/>
          </p:cNvSpPr>
          <p:nvPr>
            <p:ph type="sldNum" sz="quarter" idx="12"/>
          </p:nvPr>
        </p:nvSpPr>
        <p:spPr/>
        <p:txBody>
          <a:bodyPr/>
          <a:lstStyle/>
          <a:p>
            <a:fld id="{61E07FD2-3FAC-C04D-983B-C604FF866A8D}" type="slidenum">
              <a:rPr lang="nl-NL" smtClean="0"/>
              <a:t>35</a:t>
            </a:fld>
            <a:endParaRPr lang="nl-NL"/>
          </a:p>
        </p:txBody>
      </p:sp>
    </p:spTree>
    <p:extLst>
      <p:ext uri="{BB962C8B-B14F-4D97-AF65-F5344CB8AC3E}">
        <p14:creationId xmlns:p14="http://schemas.microsoft.com/office/powerpoint/2010/main" val="854034072"/>
      </p:ext>
    </p:extLst>
  </p:cSld>
  <p:clrMapOvr>
    <a:masterClrMapping/>
  </p:clrMapOvr>
  <p:transition spd="slow">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Leerlijn</a:t>
            </a:r>
            <a:br>
              <a:rPr lang="nl-NL"/>
            </a:br>
            <a:r>
              <a:rPr lang="nl-NL" err="1"/>
              <a:t>lln</a:t>
            </a:r>
            <a:r>
              <a:rPr lang="nl-NL"/>
              <a:t> &amp; </a:t>
            </a:r>
            <a:r>
              <a:rPr lang="nl-NL" err="1"/>
              <a:t>lkr</a:t>
            </a:r>
            <a:endParaRPr lang="nl-NL"/>
          </a:p>
        </p:txBody>
      </p:sp>
      <p:pic>
        <p:nvPicPr>
          <p:cNvPr id="6" name="Tijdelijke aanduiding voor inhoud 5"/>
          <p:cNvPicPr>
            <a:picLocks noGrp="1" noChangeAspect="1"/>
          </p:cNvPicPr>
          <p:nvPr>
            <p:ph idx="1"/>
          </p:nvPr>
        </p:nvPicPr>
        <p:blipFill rotWithShape="1">
          <a:blip r:embed="rId3"/>
          <a:srcRect l="8248" t="15432" r="26832" b="5014"/>
          <a:stretch/>
        </p:blipFill>
        <p:spPr>
          <a:xfrm>
            <a:off x="4713923" y="850900"/>
            <a:ext cx="6963915" cy="4800166"/>
          </a:xfrm>
          <a:prstGeom prst="rect">
            <a:avLst/>
          </a:prstGeom>
        </p:spPr>
      </p:pic>
      <p:sp>
        <p:nvSpPr>
          <p:cNvPr id="5" name="Tijdelijke aanduiding voor tekst 4"/>
          <p:cNvSpPr>
            <a:spLocks noGrp="1"/>
          </p:cNvSpPr>
          <p:nvPr>
            <p:ph type="body" sz="half" idx="2"/>
          </p:nvPr>
        </p:nvSpPr>
        <p:spPr/>
        <p:txBody>
          <a:bodyPr/>
          <a:lstStyle/>
          <a:p>
            <a:r>
              <a:rPr lang="nl-NL"/>
              <a:t>Deskundigheid</a:t>
            </a:r>
          </a:p>
        </p:txBody>
      </p:sp>
      <p:sp>
        <p:nvSpPr>
          <p:cNvPr id="3" name="Tijdelijke aanduiding voor voettekst 2">
            <a:extLst>
              <a:ext uri="{FF2B5EF4-FFF2-40B4-BE49-F238E27FC236}">
                <a16:creationId xmlns:a16="http://schemas.microsoft.com/office/drawing/2014/main" id="{8B9DCC2B-81BC-1342-8390-D7A8C0D7BEC4}"/>
              </a:ext>
            </a:extLst>
          </p:cNvPr>
          <p:cNvSpPr>
            <a:spLocks noGrp="1"/>
          </p:cNvSpPr>
          <p:nvPr>
            <p:ph type="ftr" sz="quarter" idx="11"/>
          </p:nvPr>
        </p:nvSpPr>
        <p:spPr/>
        <p:txBody>
          <a:bodyPr/>
          <a:lstStyle/>
          <a:p>
            <a:r>
              <a:rPr lang="nl-NL"/>
              <a:t>ICT-beleid Bertien Boon</a:t>
            </a:r>
          </a:p>
        </p:txBody>
      </p:sp>
      <p:sp>
        <p:nvSpPr>
          <p:cNvPr id="4" name="Tijdelijke aanduiding voor dianummer 3">
            <a:extLst>
              <a:ext uri="{FF2B5EF4-FFF2-40B4-BE49-F238E27FC236}">
                <a16:creationId xmlns:a16="http://schemas.microsoft.com/office/drawing/2014/main" id="{0E4703AD-DA6D-5A4E-809F-B48E0D647DF4}"/>
              </a:ext>
            </a:extLst>
          </p:cNvPr>
          <p:cNvSpPr>
            <a:spLocks noGrp="1"/>
          </p:cNvSpPr>
          <p:nvPr>
            <p:ph type="sldNum" sz="quarter" idx="12"/>
          </p:nvPr>
        </p:nvSpPr>
        <p:spPr/>
        <p:txBody>
          <a:bodyPr/>
          <a:lstStyle/>
          <a:p>
            <a:fld id="{61E07FD2-3FAC-C04D-983B-C604FF866A8D}" type="slidenum">
              <a:rPr lang="nl-NL" smtClean="0"/>
              <a:t>36</a:t>
            </a:fld>
            <a:endParaRPr lang="nl-NL"/>
          </a:p>
        </p:txBody>
      </p:sp>
    </p:spTree>
    <p:extLst>
      <p:ext uri="{BB962C8B-B14F-4D97-AF65-F5344CB8AC3E}">
        <p14:creationId xmlns:p14="http://schemas.microsoft.com/office/powerpoint/2010/main" val="1257150916"/>
      </p:ext>
    </p:extLst>
  </p:cSld>
  <p:clrMapOvr>
    <a:masterClrMapping/>
  </p:clrMapOvr>
  <p:transition spd="slow">
    <p:fade/>
  </p:transition>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12">
            <a:extLst>
              <a:ext uri="{FF2B5EF4-FFF2-40B4-BE49-F238E27FC236}">
                <a16:creationId xmlns:a16="http://schemas.microsoft.com/office/drawing/2014/main" id="{6815C548-7118-485C-9F94-632AA13D3D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4">
            <a:extLst>
              <a:ext uri="{FF2B5EF4-FFF2-40B4-BE49-F238E27FC236}">
                <a16:creationId xmlns:a16="http://schemas.microsoft.com/office/drawing/2014/main" id="{9CD7F906-9BCC-447D-B901-20F63333D1C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0"/>
            <a:ext cx="12584114" cy="6853238"/>
            <a:chOff x="-417513" y="0"/>
            <a:chExt cx="12584114" cy="6853238"/>
          </a:xfrm>
        </p:grpSpPr>
        <p:sp>
          <p:nvSpPr>
            <p:cNvPr id="16" name="Freeform 5">
              <a:extLst>
                <a:ext uri="{FF2B5EF4-FFF2-40B4-BE49-F238E27FC236}">
                  <a16:creationId xmlns:a16="http://schemas.microsoft.com/office/drawing/2014/main" id="{68E5C8D8-ED34-4A4C-92C6-1C387297AB7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306513" y="0"/>
              <a:ext cx="3862388" cy="6843713"/>
            </a:xfrm>
            <a:custGeom>
              <a:avLst/>
              <a:gdLst>
                <a:gd name="T0" fmla="*/ 813 w 813"/>
                <a:gd name="T1" fmla="*/ 0 h 1440"/>
                <a:gd name="T2" fmla="*/ 435 w 813"/>
                <a:gd name="T3" fmla="*/ 1440 h 1440"/>
              </a:gdLst>
              <a:ahLst/>
              <a:cxnLst>
                <a:cxn ang="0">
                  <a:pos x="T0" y="T1"/>
                </a:cxn>
                <a:cxn ang="0">
                  <a:pos x="T2" y="T3"/>
                </a:cxn>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 name="Freeform 6">
              <a:extLst>
                <a:ext uri="{FF2B5EF4-FFF2-40B4-BE49-F238E27FC236}">
                  <a16:creationId xmlns:a16="http://schemas.microsoft.com/office/drawing/2014/main" id="{072FF48C-81B2-4637-8E97-B8C3E33D78A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26725" y="9525"/>
              <a:ext cx="1539875" cy="555625"/>
            </a:xfrm>
            <a:custGeom>
              <a:avLst/>
              <a:gdLst>
                <a:gd name="T0" fmla="*/ 324 w 324"/>
                <a:gd name="T1" fmla="*/ 117 h 117"/>
                <a:gd name="T2" fmla="*/ 0 w 324"/>
                <a:gd name="T3" fmla="*/ 0 h 117"/>
              </a:gdLst>
              <a:ahLst/>
              <a:cxnLst>
                <a:cxn ang="0">
                  <a:pos x="T0" y="T1"/>
                </a:cxn>
                <a:cxn ang="0">
                  <a:pos x="T2" y="T3"/>
                </a:cxn>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 name="Freeform 7">
              <a:extLst>
                <a:ext uri="{FF2B5EF4-FFF2-40B4-BE49-F238E27FC236}">
                  <a16:creationId xmlns:a16="http://schemas.microsoft.com/office/drawing/2014/main" id="{EB5E5BD8-66D5-43B5-82B8-10BDA1D8358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247313" y="5013325"/>
              <a:ext cx="1919288" cy="1830388"/>
            </a:xfrm>
            <a:custGeom>
              <a:avLst/>
              <a:gdLst>
                <a:gd name="T0" fmla="*/ 0 w 404"/>
                <a:gd name="T1" fmla="*/ 385 h 385"/>
                <a:gd name="T2" fmla="*/ 404 w 404"/>
                <a:gd name="T3" fmla="*/ 0 h 385"/>
              </a:gdLst>
              <a:ahLst/>
              <a:cxnLst>
                <a:cxn ang="0">
                  <a:pos x="T0" y="T1"/>
                </a:cxn>
                <a:cxn ang="0">
                  <a:pos x="T2" y="T3"/>
                </a:cxn>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Freeform 8">
              <a:extLst>
                <a:ext uri="{FF2B5EF4-FFF2-40B4-BE49-F238E27FC236}">
                  <a16:creationId xmlns:a16="http://schemas.microsoft.com/office/drawing/2014/main" id="{9FD01F9F-9A03-4A89-8BCE-20A888F661F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0775" y="0"/>
              <a:ext cx="3676650" cy="6843713"/>
            </a:xfrm>
            <a:custGeom>
              <a:avLst/>
              <a:gdLst>
                <a:gd name="T0" fmla="*/ 774 w 774"/>
                <a:gd name="T1" fmla="*/ 0 h 1440"/>
                <a:gd name="T2" fmla="*/ 411 w 774"/>
                <a:gd name="T3" fmla="*/ 1440 h 1440"/>
              </a:gdLst>
              <a:ahLst/>
              <a:cxnLst>
                <a:cxn ang="0">
                  <a:pos x="T0" y="T1"/>
                </a:cxn>
                <a:cxn ang="0">
                  <a:pos x="T2" y="T3"/>
                </a:cxn>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 name="Freeform 9">
              <a:extLst>
                <a:ext uri="{FF2B5EF4-FFF2-40B4-BE49-F238E27FC236}">
                  <a16:creationId xmlns:a16="http://schemas.microsoft.com/office/drawing/2014/main" id="{508EB1BF-1491-4E65-9C35-008934D5723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02988" y="9525"/>
              <a:ext cx="963613" cy="366713"/>
            </a:xfrm>
            <a:custGeom>
              <a:avLst/>
              <a:gdLst>
                <a:gd name="T0" fmla="*/ 203 w 203"/>
                <a:gd name="T1" fmla="*/ 77 h 77"/>
                <a:gd name="T2" fmla="*/ 0 w 203"/>
                <a:gd name="T3" fmla="*/ 0 h 77"/>
              </a:gdLst>
              <a:ahLst/>
              <a:cxnLst>
                <a:cxn ang="0">
                  <a:pos x="T0" y="T1"/>
                </a:cxn>
                <a:cxn ang="0">
                  <a:pos x="T2" y="T3"/>
                </a:cxn>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 name="Freeform 10">
              <a:extLst>
                <a:ext uri="{FF2B5EF4-FFF2-40B4-BE49-F238E27FC236}">
                  <a16:creationId xmlns:a16="http://schemas.microsoft.com/office/drawing/2014/main" id="{3C7E1841-BA80-466A-AA20-DB02F939A87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494963" y="5275263"/>
              <a:ext cx="1666875" cy="1577975"/>
            </a:xfrm>
            <a:custGeom>
              <a:avLst/>
              <a:gdLst>
                <a:gd name="T0" fmla="*/ 0 w 351"/>
                <a:gd name="T1" fmla="*/ 332 h 332"/>
                <a:gd name="T2" fmla="*/ 351 w 351"/>
                <a:gd name="T3" fmla="*/ 0 h 332"/>
              </a:gdLst>
              <a:ahLst/>
              <a:cxnLst>
                <a:cxn ang="0">
                  <a:pos x="T0" y="T1"/>
                </a:cxn>
                <a:cxn ang="0">
                  <a:pos x="T2" y="T3"/>
                </a:cxn>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 name="Freeform 11">
              <a:extLst>
                <a:ext uri="{FF2B5EF4-FFF2-40B4-BE49-F238E27FC236}">
                  <a16:creationId xmlns:a16="http://schemas.microsoft.com/office/drawing/2014/main" id="{2806A9BD-9B6D-4D87-AE1F-6AF1EA95B97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1713" y="0"/>
              <a:ext cx="3621088" cy="6843713"/>
            </a:xfrm>
            <a:custGeom>
              <a:avLst/>
              <a:gdLst>
                <a:gd name="T0" fmla="*/ 762 w 762"/>
                <a:gd name="T1" fmla="*/ 0 h 1440"/>
                <a:gd name="T2" fmla="*/ 403 w 762"/>
                <a:gd name="T3" fmla="*/ 1440 h 1440"/>
              </a:gdLst>
              <a:ahLst/>
              <a:cxnLst>
                <a:cxn ang="0">
                  <a:pos x="T0" y="T1"/>
                </a:cxn>
                <a:cxn ang="0">
                  <a:pos x="T2" y="T3"/>
                </a:cxn>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 name="Freeform 12">
              <a:extLst>
                <a:ext uri="{FF2B5EF4-FFF2-40B4-BE49-F238E27FC236}">
                  <a16:creationId xmlns:a16="http://schemas.microsoft.com/office/drawing/2014/main" id="{C8D7BB10-F13B-4F61-895E-20F15676E60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501438" y="9525"/>
              <a:ext cx="665163" cy="257175"/>
            </a:xfrm>
            <a:custGeom>
              <a:avLst/>
              <a:gdLst>
                <a:gd name="T0" fmla="*/ 140 w 140"/>
                <a:gd name="T1" fmla="*/ 54 h 54"/>
                <a:gd name="T2" fmla="*/ 0 w 140"/>
                <a:gd name="T3" fmla="*/ 0 h 54"/>
              </a:gdLst>
              <a:ahLst/>
              <a:cxnLst>
                <a:cxn ang="0">
                  <a:pos x="T0" y="T1"/>
                </a:cxn>
                <a:cxn ang="0">
                  <a:pos x="T2" y="T3"/>
                </a:cxn>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 name="Freeform 13">
              <a:extLst>
                <a:ext uri="{FF2B5EF4-FFF2-40B4-BE49-F238E27FC236}">
                  <a16:creationId xmlns:a16="http://schemas.microsoft.com/office/drawing/2014/main" id="{2AEAC03C-03A6-4619-A1F4-2C2AB1038FB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41013" y="5408613"/>
              <a:ext cx="1525588" cy="1435100"/>
            </a:xfrm>
            <a:custGeom>
              <a:avLst/>
              <a:gdLst>
                <a:gd name="T0" fmla="*/ 0 w 321"/>
                <a:gd name="T1" fmla="*/ 302 h 302"/>
                <a:gd name="T2" fmla="*/ 321 w 321"/>
                <a:gd name="T3" fmla="*/ 0 h 302"/>
              </a:gdLst>
              <a:ahLst/>
              <a:cxnLst>
                <a:cxn ang="0">
                  <a:pos x="T0" y="T1"/>
                </a:cxn>
                <a:cxn ang="0">
                  <a:pos x="T2" y="T3"/>
                </a:cxn>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 name="Freeform 14">
              <a:extLst>
                <a:ext uri="{FF2B5EF4-FFF2-40B4-BE49-F238E27FC236}">
                  <a16:creationId xmlns:a16="http://schemas.microsoft.com/office/drawing/2014/main" id="{1F12D195-3755-4A5F-80D0-F2610E00CCA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1713" y="0"/>
              <a:ext cx="3244850" cy="6843713"/>
            </a:xfrm>
            <a:custGeom>
              <a:avLst/>
              <a:gdLst>
                <a:gd name="T0" fmla="*/ 683 w 683"/>
                <a:gd name="T1" fmla="*/ 0 h 1440"/>
                <a:gd name="T2" fmla="*/ 355 w 683"/>
                <a:gd name="T3" fmla="*/ 1440 h 1440"/>
              </a:gdLst>
              <a:ahLst/>
              <a:cxnLst>
                <a:cxn ang="0">
                  <a:pos x="T0" y="T1"/>
                </a:cxn>
                <a:cxn ang="0">
                  <a:pos x="T2" y="T3"/>
                </a:cxn>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 name="Freeform 15">
              <a:extLst>
                <a:ext uri="{FF2B5EF4-FFF2-40B4-BE49-F238E27FC236}">
                  <a16:creationId xmlns:a16="http://schemas.microsoft.com/office/drawing/2014/main" id="{9DF8AF1B-9850-45E0-91D7-7C144736C8E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802938" y="5518150"/>
              <a:ext cx="1363663" cy="1325563"/>
            </a:xfrm>
            <a:custGeom>
              <a:avLst/>
              <a:gdLst>
                <a:gd name="T0" fmla="*/ 0 w 287"/>
                <a:gd name="T1" fmla="*/ 279 h 279"/>
                <a:gd name="T2" fmla="*/ 287 w 287"/>
                <a:gd name="T3" fmla="*/ 0 h 279"/>
              </a:gdLst>
              <a:ahLst/>
              <a:cxnLst>
                <a:cxn ang="0">
                  <a:pos x="T0" y="T1"/>
                </a:cxn>
                <a:cxn ang="0">
                  <a:pos x="T2" y="T3"/>
                </a:cxn>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7" name="Freeform 16">
              <a:extLst>
                <a:ext uri="{FF2B5EF4-FFF2-40B4-BE49-F238E27FC236}">
                  <a16:creationId xmlns:a16="http://schemas.microsoft.com/office/drawing/2014/main" id="{9A69AB78-1FF4-4FD6-99AB-D37FDD06896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89000" y="0"/>
              <a:ext cx="3230563" cy="6843713"/>
            </a:xfrm>
            <a:custGeom>
              <a:avLst/>
              <a:gdLst>
                <a:gd name="T0" fmla="*/ 680 w 680"/>
                <a:gd name="T1" fmla="*/ 0 h 1440"/>
                <a:gd name="T2" fmla="*/ 337 w 680"/>
                <a:gd name="T3" fmla="*/ 1440 h 1440"/>
              </a:gdLst>
              <a:ahLst/>
              <a:cxnLst>
                <a:cxn ang="0">
                  <a:pos x="T0" y="T1"/>
                </a:cxn>
                <a:cxn ang="0">
                  <a:pos x="T2" y="T3"/>
                </a:cxn>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 name="Freeform 17">
              <a:extLst>
                <a:ext uri="{FF2B5EF4-FFF2-40B4-BE49-F238E27FC236}">
                  <a16:creationId xmlns:a16="http://schemas.microsoft.com/office/drawing/2014/main" id="{F4CD039C-77A9-4589-8AD7-53C445B4397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79150" y="5694363"/>
              <a:ext cx="1187450" cy="1149350"/>
            </a:xfrm>
            <a:custGeom>
              <a:avLst/>
              <a:gdLst>
                <a:gd name="T0" fmla="*/ 0 w 250"/>
                <a:gd name="T1" fmla="*/ 242 h 242"/>
                <a:gd name="T2" fmla="*/ 250 w 250"/>
                <a:gd name="T3" fmla="*/ 0 h 242"/>
              </a:gdLst>
              <a:ahLst/>
              <a:cxnLst>
                <a:cxn ang="0">
                  <a:pos x="T0" y="T1"/>
                </a:cxn>
                <a:cxn ang="0">
                  <a:pos x="T2" y="T3"/>
                </a:cxn>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Freeform 18">
              <a:extLst>
                <a:ext uri="{FF2B5EF4-FFF2-40B4-BE49-F238E27FC236}">
                  <a16:creationId xmlns:a16="http://schemas.microsoft.com/office/drawing/2014/main" id="{9BBE1729-AA67-4290-A6B6-76C54B73ACE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84188" y="0"/>
              <a:ext cx="3421063" cy="6843713"/>
            </a:xfrm>
            <a:custGeom>
              <a:avLst/>
              <a:gdLst>
                <a:gd name="T0" fmla="*/ 720 w 720"/>
                <a:gd name="T1" fmla="*/ 0 h 1440"/>
                <a:gd name="T2" fmla="*/ 362 w 720"/>
                <a:gd name="T3" fmla="*/ 1440 h 1440"/>
              </a:gdLst>
              <a:ahLst/>
              <a:cxnLst>
                <a:cxn ang="0">
                  <a:pos x="T0" y="T1"/>
                </a:cxn>
                <a:cxn ang="0">
                  <a:pos x="T2" y="T3"/>
                </a:cxn>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 name="Freeform 19">
              <a:extLst>
                <a:ext uri="{FF2B5EF4-FFF2-40B4-BE49-F238E27FC236}">
                  <a16:creationId xmlns:a16="http://schemas.microsoft.com/office/drawing/2014/main" id="{C7989282-C9A6-4905-9EE7-BAD79F9960A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87125" y="6049963"/>
              <a:ext cx="879475" cy="793750"/>
            </a:xfrm>
            <a:custGeom>
              <a:avLst/>
              <a:gdLst>
                <a:gd name="T0" fmla="*/ 0 w 185"/>
                <a:gd name="T1" fmla="*/ 167 h 167"/>
                <a:gd name="T2" fmla="*/ 185 w 185"/>
                <a:gd name="T3" fmla="*/ 0 h 167"/>
              </a:gdLst>
              <a:ahLst/>
              <a:cxnLst>
                <a:cxn ang="0">
                  <a:pos x="T0" y="T1"/>
                </a:cxn>
                <a:cxn ang="0">
                  <a:pos x="T2" y="T3"/>
                </a:cxn>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 name="Freeform 20">
              <a:extLst>
                <a:ext uri="{FF2B5EF4-FFF2-40B4-BE49-F238E27FC236}">
                  <a16:creationId xmlns:a16="http://schemas.microsoft.com/office/drawing/2014/main" id="{EFFD14C3-BBFF-48F2-AB6C-C2EE0263F5F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98488" y="0"/>
              <a:ext cx="2717800" cy="6843713"/>
            </a:xfrm>
            <a:custGeom>
              <a:avLst/>
              <a:gdLst>
                <a:gd name="T0" fmla="*/ 572 w 572"/>
                <a:gd name="T1" fmla="*/ 0 h 1440"/>
                <a:gd name="T2" fmla="*/ 164 w 572"/>
                <a:gd name="T3" fmla="*/ 1440 h 1440"/>
              </a:gdLst>
              <a:ahLst/>
              <a:cxnLst>
                <a:cxn ang="0">
                  <a:pos x="T0" y="T1"/>
                </a:cxn>
                <a:cxn ang="0">
                  <a:pos x="T2" y="T3"/>
                </a:cxn>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 name="Freeform 21">
              <a:extLst>
                <a:ext uri="{FF2B5EF4-FFF2-40B4-BE49-F238E27FC236}">
                  <a16:creationId xmlns:a16="http://schemas.microsoft.com/office/drawing/2014/main" id="{35EF92FD-4E70-41BC-A2C3-E1927918823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61938" y="0"/>
              <a:ext cx="2944813" cy="6843713"/>
            </a:xfrm>
            <a:custGeom>
              <a:avLst/>
              <a:gdLst>
                <a:gd name="T0" fmla="*/ 620 w 620"/>
                <a:gd name="T1" fmla="*/ 0 h 1440"/>
                <a:gd name="T2" fmla="*/ 186 w 620"/>
                <a:gd name="T3" fmla="*/ 1440 h 1440"/>
              </a:gdLst>
              <a:ahLst/>
              <a:cxnLst>
                <a:cxn ang="0">
                  <a:pos x="T0" y="T1"/>
                </a:cxn>
                <a:cxn ang="0">
                  <a:pos x="T2" y="T3"/>
                </a:cxn>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3" name="Freeform 22">
              <a:extLst>
                <a:ext uri="{FF2B5EF4-FFF2-40B4-BE49-F238E27FC236}">
                  <a16:creationId xmlns:a16="http://schemas.microsoft.com/office/drawing/2014/main" id="{13C9D14D-C1BC-47A4-810F-2B23782862F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17513" y="0"/>
              <a:ext cx="2403475" cy="6843713"/>
            </a:xfrm>
            <a:custGeom>
              <a:avLst/>
              <a:gdLst>
                <a:gd name="T0" fmla="*/ 506 w 506"/>
                <a:gd name="T1" fmla="*/ 0 h 1440"/>
                <a:gd name="T2" fmla="*/ 171 w 506"/>
                <a:gd name="T3" fmla="*/ 1440 h 1440"/>
              </a:gdLst>
              <a:ahLst/>
              <a:cxnLst>
                <a:cxn ang="0">
                  <a:pos x="T0" y="T1"/>
                </a:cxn>
                <a:cxn ang="0">
                  <a:pos x="T2" y="T3"/>
                </a:cxn>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4" name="Freeform 23">
              <a:extLst>
                <a:ext uri="{FF2B5EF4-FFF2-40B4-BE49-F238E27FC236}">
                  <a16:creationId xmlns:a16="http://schemas.microsoft.com/office/drawing/2014/main" id="{7BB78E9D-8FB2-4188-AA76-B076EC91EC3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4288" y="9525"/>
              <a:ext cx="1771650" cy="3198813"/>
            </a:xfrm>
            <a:custGeom>
              <a:avLst/>
              <a:gdLst>
                <a:gd name="T0" fmla="*/ 373 w 373"/>
                <a:gd name="T1" fmla="*/ 0 h 673"/>
                <a:gd name="T2" fmla="*/ 0 w 373"/>
                <a:gd name="T3" fmla="*/ 673 h 673"/>
              </a:gdLst>
              <a:ahLst/>
              <a:cxnLst>
                <a:cxn ang="0">
                  <a:pos x="T0" y="T1"/>
                </a:cxn>
                <a:cxn ang="0">
                  <a:pos x="T2" y="T3"/>
                </a:cxn>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5" name="Freeform 24">
              <a:extLst>
                <a:ext uri="{FF2B5EF4-FFF2-40B4-BE49-F238E27FC236}">
                  <a16:creationId xmlns:a16="http://schemas.microsoft.com/office/drawing/2014/main" id="{086F636F-8908-4A84-9DE8-38A1D3B9BA0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763" y="6016625"/>
              <a:ext cx="214313" cy="827088"/>
            </a:xfrm>
            <a:custGeom>
              <a:avLst/>
              <a:gdLst>
                <a:gd name="T0" fmla="*/ 0 w 45"/>
                <a:gd name="T1" fmla="*/ 0 h 174"/>
                <a:gd name="T2" fmla="*/ 45 w 45"/>
                <a:gd name="T3" fmla="*/ 174 h 174"/>
              </a:gdLst>
              <a:ahLst/>
              <a:cxnLst>
                <a:cxn ang="0">
                  <a:pos x="T0" y="T1"/>
                </a:cxn>
                <a:cxn ang="0">
                  <a:pos x="T2" y="T3"/>
                </a:cxn>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6" name="Freeform 25">
              <a:extLst>
                <a:ext uri="{FF2B5EF4-FFF2-40B4-BE49-F238E27FC236}">
                  <a16:creationId xmlns:a16="http://schemas.microsoft.com/office/drawing/2014/main" id="{BCDAB8B2-1267-4ABD-A817-3078AEC2986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4288" y="0"/>
              <a:ext cx="1562100" cy="2228850"/>
            </a:xfrm>
            <a:custGeom>
              <a:avLst/>
              <a:gdLst>
                <a:gd name="T0" fmla="*/ 329 w 329"/>
                <a:gd name="T1" fmla="*/ 0 h 469"/>
                <a:gd name="T2" fmla="*/ 0 w 329"/>
                <a:gd name="T3" fmla="*/ 469 h 469"/>
              </a:gdLst>
              <a:ahLst/>
              <a:cxnLst>
                <a:cxn ang="0">
                  <a:pos x="T0" y="T1"/>
                </a:cxn>
                <a:cxn ang="0">
                  <a:pos x="T2" y="T3"/>
                </a:cxn>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2" name="Group 37">
            <a:extLst>
              <a:ext uri="{FF2B5EF4-FFF2-40B4-BE49-F238E27FC236}">
                <a16:creationId xmlns:a16="http://schemas.microsoft.com/office/drawing/2014/main" id="{905D9A16-BB91-4097-BD0B-3B994C03A52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04672" y="4281677"/>
            <a:ext cx="10579607" cy="1771275"/>
            <a:chOff x="804672" y="3893141"/>
            <a:chExt cx="10579607" cy="1771275"/>
          </a:xfrm>
          <a:solidFill>
            <a:schemeClr val="tx2"/>
          </a:solidFill>
        </p:grpSpPr>
        <p:sp>
          <p:nvSpPr>
            <p:cNvPr id="39" name="Isosceles Triangle 39">
              <a:extLst>
                <a:ext uri="{FF2B5EF4-FFF2-40B4-BE49-F238E27FC236}">
                  <a16:creationId xmlns:a16="http://schemas.microsoft.com/office/drawing/2014/main" id="{E4EAE09B-33C0-47CA-8856-8A266114D9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5892384" y="5313353"/>
              <a:ext cx="407233" cy="35106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39">
              <a:extLst>
                <a:ext uri="{FF2B5EF4-FFF2-40B4-BE49-F238E27FC236}">
                  <a16:creationId xmlns:a16="http://schemas.microsoft.com/office/drawing/2014/main" id="{4865A29A-C0EC-40AE-951A-1C7AFEFB04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4672" y="3893141"/>
              <a:ext cx="10579607" cy="142021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Titel 4">
            <a:extLst>
              <a:ext uri="{FF2B5EF4-FFF2-40B4-BE49-F238E27FC236}">
                <a16:creationId xmlns:a16="http://schemas.microsoft.com/office/drawing/2014/main" id="{794E13C7-069E-4DC9-B2E2-C74EDFB56B38}"/>
              </a:ext>
            </a:extLst>
          </p:cNvPr>
          <p:cNvSpPr>
            <a:spLocks noGrp="1"/>
          </p:cNvSpPr>
          <p:nvPr>
            <p:ph type="title"/>
          </p:nvPr>
        </p:nvSpPr>
        <p:spPr>
          <a:xfrm>
            <a:off x="886968" y="4368773"/>
            <a:ext cx="10417231" cy="1250384"/>
          </a:xfrm>
        </p:spPr>
        <p:txBody>
          <a:bodyPr>
            <a:normAutofit/>
          </a:bodyPr>
          <a:lstStyle/>
          <a:p>
            <a:r>
              <a:rPr lang="nl-BE">
                <a:solidFill>
                  <a:schemeClr val="bg1"/>
                </a:solidFill>
              </a:rPr>
              <a:t>Professionaliserings-traject personeel</a:t>
            </a:r>
          </a:p>
        </p:txBody>
      </p:sp>
      <p:graphicFrame>
        <p:nvGraphicFramePr>
          <p:cNvPr id="8" name="Tijdelijke aanduiding voor inhoud 5">
            <a:extLst>
              <a:ext uri="{FF2B5EF4-FFF2-40B4-BE49-F238E27FC236}">
                <a16:creationId xmlns:a16="http://schemas.microsoft.com/office/drawing/2014/main" id="{8A641853-2FC0-4FF5-B590-7BAA2DC03400}"/>
              </a:ext>
            </a:extLst>
          </p:cNvPr>
          <p:cNvGraphicFramePr>
            <a:graphicFrameLocks noGrp="1"/>
          </p:cNvGraphicFramePr>
          <p:nvPr>
            <p:ph idx="1"/>
            <p:extLst>
              <p:ext uri="{D42A27DB-BD31-4B8C-83A1-F6EECF244321}">
                <p14:modId xmlns:p14="http://schemas.microsoft.com/office/powerpoint/2010/main" val="3718569781"/>
              </p:ext>
            </p:extLst>
          </p:nvPr>
        </p:nvGraphicFramePr>
        <p:xfrm>
          <a:off x="804672" y="803186"/>
          <a:ext cx="10579607" cy="304377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jdelijke aanduiding voor voettekst 1">
            <a:extLst>
              <a:ext uri="{FF2B5EF4-FFF2-40B4-BE49-F238E27FC236}">
                <a16:creationId xmlns:a16="http://schemas.microsoft.com/office/drawing/2014/main" id="{BAE3798E-C1DD-2646-8DED-7133A6221A4B}"/>
              </a:ext>
            </a:extLst>
          </p:cNvPr>
          <p:cNvSpPr>
            <a:spLocks noGrp="1"/>
          </p:cNvSpPr>
          <p:nvPr>
            <p:ph type="ftr" sz="quarter" idx="11"/>
          </p:nvPr>
        </p:nvSpPr>
        <p:spPr/>
        <p:txBody>
          <a:bodyPr/>
          <a:lstStyle/>
          <a:p>
            <a:r>
              <a:rPr lang="nl-NL"/>
              <a:t>ICT-beleid Bertien Boon</a:t>
            </a:r>
          </a:p>
        </p:txBody>
      </p:sp>
      <p:sp>
        <p:nvSpPr>
          <p:cNvPr id="3" name="Tijdelijke aanduiding voor dianummer 2">
            <a:extLst>
              <a:ext uri="{FF2B5EF4-FFF2-40B4-BE49-F238E27FC236}">
                <a16:creationId xmlns:a16="http://schemas.microsoft.com/office/drawing/2014/main" id="{B7798B68-2F68-9042-93EF-650C8EA927F5}"/>
              </a:ext>
            </a:extLst>
          </p:cNvPr>
          <p:cNvSpPr>
            <a:spLocks noGrp="1"/>
          </p:cNvSpPr>
          <p:nvPr>
            <p:ph type="sldNum" sz="quarter" idx="12"/>
          </p:nvPr>
        </p:nvSpPr>
        <p:spPr/>
        <p:txBody>
          <a:bodyPr/>
          <a:lstStyle/>
          <a:p>
            <a:fld id="{61E07FD2-3FAC-C04D-983B-C604FF866A8D}" type="slidenum">
              <a:rPr lang="nl-NL" smtClean="0"/>
              <a:t>37</a:t>
            </a:fld>
            <a:endParaRPr lang="nl-NL"/>
          </a:p>
        </p:txBody>
      </p:sp>
    </p:spTree>
    <p:extLst>
      <p:ext uri="{BB962C8B-B14F-4D97-AF65-F5344CB8AC3E}">
        <p14:creationId xmlns:p14="http://schemas.microsoft.com/office/powerpoint/2010/main" val="605379328"/>
      </p:ext>
    </p:extLst>
  </p:cSld>
  <p:clrMapOvr>
    <a:masterClrMapping/>
  </p:clrMapOvr>
  <p:transition spd="slow">
    <p:fade/>
  </p:transition>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9111FFB-B95E-4D63-ACE4-73478527FC6B}"/>
              </a:ext>
            </a:extLst>
          </p:cNvPr>
          <p:cNvSpPr>
            <a:spLocks noGrp="1"/>
          </p:cNvSpPr>
          <p:nvPr>
            <p:ph type="title"/>
          </p:nvPr>
        </p:nvSpPr>
        <p:spPr>
          <a:xfrm>
            <a:off x="888631" y="2349925"/>
            <a:ext cx="3498979" cy="2456442"/>
          </a:xfrm>
        </p:spPr>
        <p:txBody>
          <a:bodyPr>
            <a:normAutofit/>
          </a:bodyPr>
          <a:lstStyle/>
          <a:p>
            <a:r>
              <a:rPr lang="nl-BE" sz="4000" dirty="0"/>
              <a:t>De ICT coördinator als…</a:t>
            </a:r>
          </a:p>
        </p:txBody>
      </p:sp>
      <p:graphicFrame>
        <p:nvGraphicFramePr>
          <p:cNvPr id="4" name="Diagram 3">
            <a:extLst>
              <a:ext uri="{FF2B5EF4-FFF2-40B4-BE49-F238E27FC236}">
                <a16:creationId xmlns:a16="http://schemas.microsoft.com/office/drawing/2014/main" id="{4C2195C1-E20E-41A9-B75A-C078BF48EF88}"/>
              </a:ext>
            </a:extLst>
          </p:cNvPr>
          <p:cNvGraphicFramePr/>
          <p:nvPr>
            <p:extLst>
              <p:ext uri="{D42A27DB-BD31-4B8C-83A1-F6EECF244321}">
                <p14:modId xmlns:p14="http://schemas.microsoft.com/office/powerpoint/2010/main" val="1325085678"/>
              </p:ext>
            </p:extLst>
          </p:nvPr>
        </p:nvGraphicFramePr>
        <p:xfrm>
          <a:off x="5440363" y="1125538"/>
          <a:ext cx="5638800" cy="46037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Rechthoek 2">
            <a:extLst>
              <a:ext uri="{FF2B5EF4-FFF2-40B4-BE49-F238E27FC236}">
                <a16:creationId xmlns:a16="http://schemas.microsoft.com/office/drawing/2014/main" id="{047FF315-A7DD-3D4B-AE87-979DBA547B42}"/>
              </a:ext>
            </a:extLst>
          </p:cNvPr>
          <p:cNvSpPr/>
          <p:nvPr/>
        </p:nvSpPr>
        <p:spPr>
          <a:xfrm>
            <a:off x="4387610" y="5994400"/>
            <a:ext cx="6483590" cy="5588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nl-NL" sz="2000" dirty="0"/>
              <a:t>En nog véél meer…</a:t>
            </a:r>
          </a:p>
        </p:txBody>
      </p:sp>
      <p:sp>
        <p:nvSpPr>
          <p:cNvPr id="5" name="Tijdelijke aanduiding voor voettekst 4">
            <a:extLst>
              <a:ext uri="{FF2B5EF4-FFF2-40B4-BE49-F238E27FC236}">
                <a16:creationId xmlns:a16="http://schemas.microsoft.com/office/drawing/2014/main" id="{398925BD-8329-EC4C-A6E1-493223AAD1D8}"/>
              </a:ext>
            </a:extLst>
          </p:cNvPr>
          <p:cNvSpPr>
            <a:spLocks noGrp="1"/>
          </p:cNvSpPr>
          <p:nvPr>
            <p:ph type="ftr" sz="quarter" idx="11"/>
          </p:nvPr>
        </p:nvSpPr>
        <p:spPr/>
        <p:txBody>
          <a:bodyPr/>
          <a:lstStyle/>
          <a:p>
            <a:r>
              <a:rPr lang="nl-NL"/>
              <a:t>ICT-beleid Bertien Boon</a:t>
            </a:r>
          </a:p>
        </p:txBody>
      </p:sp>
      <p:sp>
        <p:nvSpPr>
          <p:cNvPr id="6" name="Tijdelijke aanduiding voor dianummer 5">
            <a:extLst>
              <a:ext uri="{FF2B5EF4-FFF2-40B4-BE49-F238E27FC236}">
                <a16:creationId xmlns:a16="http://schemas.microsoft.com/office/drawing/2014/main" id="{69FBA0D1-F202-DD47-B5A8-937F593208AF}"/>
              </a:ext>
            </a:extLst>
          </p:cNvPr>
          <p:cNvSpPr>
            <a:spLocks noGrp="1"/>
          </p:cNvSpPr>
          <p:nvPr>
            <p:ph type="sldNum" sz="quarter" idx="12"/>
          </p:nvPr>
        </p:nvSpPr>
        <p:spPr/>
        <p:txBody>
          <a:bodyPr/>
          <a:lstStyle/>
          <a:p>
            <a:fld id="{61E07FD2-3FAC-C04D-983B-C604FF866A8D}" type="slidenum">
              <a:rPr lang="nl-NL" smtClean="0"/>
              <a:t>38</a:t>
            </a:fld>
            <a:endParaRPr lang="nl-NL"/>
          </a:p>
        </p:txBody>
      </p:sp>
    </p:spTree>
    <p:extLst>
      <p:ext uri="{BB962C8B-B14F-4D97-AF65-F5344CB8AC3E}">
        <p14:creationId xmlns:p14="http://schemas.microsoft.com/office/powerpoint/2010/main" val="2577692823"/>
      </p:ext>
    </p:extLst>
  </p:cSld>
  <p:clrMapOvr>
    <a:masterClrMapping/>
  </p:clrMapOvr>
  <p:transition spd="slow">
    <p:fade/>
  </p:transition>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9111FFB-B95E-4D63-ACE4-73478527FC6B}"/>
              </a:ext>
            </a:extLst>
          </p:cNvPr>
          <p:cNvSpPr>
            <a:spLocks noGrp="1"/>
          </p:cNvSpPr>
          <p:nvPr>
            <p:ph type="title"/>
          </p:nvPr>
        </p:nvSpPr>
        <p:spPr>
          <a:xfrm>
            <a:off x="888631" y="2349925"/>
            <a:ext cx="3498979" cy="2456442"/>
          </a:xfrm>
        </p:spPr>
        <p:txBody>
          <a:bodyPr>
            <a:normAutofit/>
          </a:bodyPr>
          <a:lstStyle/>
          <a:p>
            <a:r>
              <a:rPr lang="nl-BE" sz="4000" dirty="0"/>
              <a:t>De leraar als…</a:t>
            </a:r>
          </a:p>
        </p:txBody>
      </p:sp>
      <p:graphicFrame>
        <p:nvGraphicFramePr>
          <p:cNvPr id="4" name="Diagram 3">
            <a:extLst>
              <a:ext uri="{FF2B5EF4-FFF2-40B4-BE49-F238E27FC236}">
                <a16:creationId xmlns:a16="http://schemas.microsoft.com/office/drawing/2014/main" id="{4C2195C1-E20E-41A9-B75A-C078BF48EF88}"/>
              </a:ext>
            </a:extLst>
          </p:cNvPr>
          <p:cNvGraphicFramePr/>
          <p:nvPr>
            <p:extLst>
              <p:ext uri="{D42A27DB-BD31-4B8C-83A1-F6EECF244321}">
                <p14:modId xmlns:p14="http://schemas.microsoft.com/office/powerpoint/2010/main" val="1264871741"/>
              </p:ext>
            </p:extLst>
          </p:nvPr>
        </p:nvGraphicFramePr>
        <p:xfrm>
          <a:off x="5440363" y="1125538"/>
          <a:ext cx="5638800" cy="50720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ijdelijke aanduiding voor voettekst 4">
            <a:extLst>
              <a:ext uri="{FF2B5EF4-FFF2-40B4-BE49-F238E27FC236}">
                <a16:creationId xmlns:a16="http://schemas.microsoft.com/office/drawing/2014/main" id="{61BC1C1F-E30A-BD4B-ACBA-1FBB4684D026}"/>
              </a:ext>
            </a:extLst>
          </p:cNvPr>
          <p:cNvSpPr>
            <a:spLocks noGrp="1"/>
          </p:cNvSpPr>
          <p:nvPr>
            <p:ph type="ftr" sz="quarter" idx="11"/>
          </p:nvPr>
        </p:nvSpPr>
        <p:spPr/>
        <p:txBody>
          <a:bodyPr/>
          <a:lstStyle/>
          <a:p>
            <a:r>
              <a:rPr lang="nl-NL"/>
              <a:t>ICT-beleid Bertien Boon</a:t>
            </a:r>
          </a:p>
        </p:txBody>
      </p:sp>
      <p:sp>
        <p:nvSpPr>
          <p:cNvPr id="6" name="Tijdelijke aanduiding voor dianummer 5">
            <a:extLst>
              <a:ext uri="{FF2B5EF4-FFF2-40B4-BE49-F238E27FC236}">
                <a16:creationId xmlns:a16="http://schemas.microsoft.com/office/drawing/2014/main" id="{DB7F96CE-435F-EA4B-B13F-002AF7559831}"/>
              </a:ext>
            </a:extLst>
          </p:cNvPr>
          <p:cNvSpPr>
            <a:spLocks noGrp="1"/>
          </p:cNvSpPr>
          <p:nvPr>
            <p:ph type="sldNum" sz="quarter" idx="12"/>
          </p:nvPr>
        </p:nvSpPr>
        <p:spPr/>
        <p:txBody>
          <a:bodyPr/>
          <a:lstStyle/>
          <a:p>
            <a:fld id="{61E07FD2-3FAC-C04D-983B-C604FF866A8D}" type="slidenum">
              <a:rPr lang="nl-NL" smtClean="0"/>
              <a:t>39</a:t>
            </a:fld>
            <a:endParaRPr lang="nl-NL"/>
          </a:p>
        </p:txBody>
      </p:sp>
    </p:spTree>
    <p:extLst>
      <p:ext uri="{BB962C8B-B14F-4D97-AF65-F5344CB8AC3E}">
        <p14:creationId xmlns:p14="http://schemas.microsoft.com/office/powerpoint/2010/main" val="3927442169"/>
      </p:ext>
    </p:extLst>
  </p:cSld>
  <p:clrMapOvr>
    <a:masterClrMapping/>
  </p:clrMapOvr>
  <p:transition spd="slow">
    <p:fade/>
  </p:transition>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A3BAF07C-C39E-42EB-BB22-8D46691D97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3061"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hthoek 2">
            <a:extLst>
              <a:ext uri="{FF2B5EF4-FFF2-40B4-BE49-F238E27FC236}">
                <a16:creationId xmlns:a16="http://schemas.microsoft.com/office/drawing/2014/main" id="{29234D18-B72D-4B6B-8450-37CF70CD58CB}"/>
              </a:ext>
            </a:extLst>
          </p:cNvPr>
          <p:cNvSpPr/>
          <p:nvPr/>
        </p:nvSpPr>
        <p:spPr>
          <a:xfrm>
            <a:off x="-1061" y="3418484"/>
            <a:ext cx="12194121" cy="3445936"/>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grpSp>
        <p:nvGrpSpPr>
          <p:cNvPr id="18" name="Group 17">
            <a:extLst>
              <a:ext uri="{FF2B5EF4-FFF2-40B4-BE49-F238E27FC236}">
                <a16:creationId xmlns:a16="http://schemas.microsoft.com/office/drawing/2014/main" id="{D8E9CF54-0466-4261-9E62-0249E60E188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9674" y="-59376"/>
            <a:ext cx="12515851" cy="6923798"/>
            <a:chOff x="-329674" y="-51881"/>
            <a:chExt cx="12515851" cy="6923798"/>
          </a:xfrm>
        </p:grpSpPr>
        <p:sp>
          <p:nvSpPr>
            <p:cNvPr id="19" name="Freeform 5">
              <a:extLst>
                <a:ext uri="{FF2B5EF4-FFF2-40B4-BE49-F238E27FC236}">
                  <a16:creationId xmlns:a16="http://schemas.microsoft.com/office/drawing/2014/main" id="{33E32106-E8B1-4F76-9EE6-58537738A3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0" name="Freeform 6">
              <a:extLst>
                <a:ext uri="{FF2B5EF4-FFF2-40B4-BE49-F238E27FC236}">
                  <a16:creationId xmlns:a16="http://schemas.microsoft.com/office/drawing/2014/main" id="{C32C2C46-A045-44FB-8A74-5EBD650C27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1" name="Freeform 7">
              <a:extLst>
                <a:ext uri="{FF2B5EF4-FFF2-40B4-BE49-F238E27FC236}">
                  <a16:creationId xmlns:a16="http://schemas.microsoft.com/office/drawing/2014/main" id="{6A76F79C-6683-4940-BCF7-4BCCCEE406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22" name="Freeform 8">
              <a:extLst>
                <a:ext uri="{FF2B5EF4-FFF2-40B4-BE49-F238E27FC236}">
                  <a16:creationId xmlns:a16="http://schemas.microsoft.com/office/drawing/2014/main" id="{FF4675A3-6D07-4B1F-9BFC-AEBEA1AD06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3" name="Freeform 9">
              <a:extLst>
                <a:ext uri="{FF2B5EF4-FFF2-40B4-BE49-F238E27FC236}">
                  <a16:creationId xmlns:a16="http://schemas.microsoft.com/office/drawing/2014/main" id="{765E127A-B6B7-4B1D-B7BD-6C8C969D29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4" name="Freeform 10">
              <a:extLst>
                <a:ext uri="{FF2B5EF4-FFF2-40B4-BE49-F238E27FC236}">
                  <a16:creationId xmlns:a16="http://schemas.microsoft.com/office/drawing/2014/main" id="{3BCA9D9E-C72C-4751-BFA9-10B85CACE3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5" name="Freeform 11">
              <a:extLst>
                <a:ext uri="{FF2B5EF4-FFF2-40B4-BE49-F238E27FC236}">
                  <a16:creationId xmlns:a16="http://schemas.microsoft.com/office/drawing/2014/main" id="{080C708C-69BF-441B-AB75-C98160ED06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6" name="Freeform 12">
              <a:extLst>
                <a:ext uri="{FF2B5EF4-FFF2-40B4-BE49-F238E27FC236}">
                  <a16:creationId xmlns:a16="http://schemas.microsoft.com/office/drawing/2014/main" id="{3E79964E-F8F1-4763-8892-7BC3DAE306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7" name="Freeform 13">
              <a:extLst>
                <a:ext uri="{FF2B5EF4-FFF2-40B4-BE49-F238E27FC236}">
                  <a16:creationId xmlns:a16="http://schemas.microsoft.com/office/drawing/2014/main" id="{FE09592A-FCC9-4AE5-BA0B-730C6F3BBE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28" name="Freeform 14">
              <a:extLst>
                <a:ext uri="{FF2B5EF4-FFF2-40B4-BE49-F238E27FC236}">
                  <a16:creationId xmlns:a16="http://schemas.microsoft.com/office/drawing/2014/main" id="{96448994-820C-4BC1-ABF3-4579C6F99A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29" name="Freeform 15">
              <a:extLst>
                <a:ext uri="{FF2B5EF4-FFF2-40B4-BE49-F238E27FC236}">
                  <a16:creationId xmlns:a16="http://schemas.microsoft.com/office/drawing/2014/main" id="{9BB0D192-565A-42B9-B292-CC032D71A6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35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30" name="Freeform 16">
              <a:extLst>
                <a:ext uri="{FF2B5EF4-FFF2-40B4-BE49-F238E27FC236}">
                  <a16:creationId xmlns:a16="http://schemas.microsoft.com/office/drawing/2014/main" id="{6D1CA09C-5F40-4E92-A7E9-D1FCEE5128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35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31" name="Freeform 17">
              <a:extLst>
                <a:ext uri="{FF2B5EF4-FFF2-40B4-BE49-F238E27FC236}">
                  <a16:creationId xmlns:a16="http://schemas.microsoft.com/office/drawing/2014/main" id="{379F5AA5-2E14-4880-A5A6-07AEF2AD89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2" name="Freeform 18">
              <a:extLst>
                <a:ext uri="{FF2B5EF4-FFF2-40B4-BE49-F238E27FC236}">
                  <a16:creationId xmlns:a16="http://schemas.microsoft.com/office/drawing/2014/main" id="{EF14BD32-D239-4DA3-98B3-7752073657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3" name="Freeform 19">
              <a:extLst>
                <a:ext uri="{FF2B5EF4-FFF2-40B4-BE49-F238E27FC236}">
                  <a16:creationId xmlns:a16="http://schemas.microsoft.com/office/drawing/2014/main" id="{CF07B250-E5E4-4624-9BD7-8D513A67B7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4" name="Freeform 20">
              <a:extLst>
                <a:ext uri="{FF2B5EF4-FFF2-40B4-BE49-F238E27FC236}">
                  <a16:creationId xmlns:a16="http://schemas.microsoft.com/office/drawing/2014/main" id="{BCC5D120-7C8C-4290-865C-4EE6E4F245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5" name="Freeform 21">
              <a:extLst>
                <a:ext uri="{FF2B5EF4-FFF2-40B4-BE49-F238E27FC236}">
                  <a16:creationId xmlns:a16="http://schemas.microsoft.com/office/drawing/2014/main" id="{C24688C6-CAE5-4EF2-B2BA-A138DA0A24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6" name="Freeform 22">
              <a:extLst>
                <a:ext uri="{FF2B5EF4-FFF2-40B4-BE49-F238E27FC236}">
                  <a16:creationId xmlns:a16="http://schemas.microsoft.com/office/drawing/2014/main" id="{6BD31099-7C13-4901-A04F-632B1CD846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37" name="Freeform 23">
              <a:extLst>
                <a:ext uri="{FF2B5EF4-FFF2-40B4-BE49-F238E27FC236}">
                  <a16:creationId xmlns:a16="http://schemas.microsoft.com/office/drawing/2014/main" id="{679F5FF7-82B2-4033-8FBE-63170C9378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pic>
        <p:nvPicPr>
          <p:cNvPr id="8" name="Tijdelijke aanduiding voor inhoud 4">
            <a:extLst>
              <a:ext uri="{FF2B5EF4-FFF2-40B4-BE49-F238E27FC236}">
                <a16:creationId xmlns:a16="http://schemas.microsoft.com/office/drawing/2014/main" id="{1453BAB7-9343-CE47-BC30-633D42C3415A}"/>
              </a:ext>
            </a:extLst>
          </p:cNvPr>
          <p:cNvPicPr>
            <a:picLocks noChangeAspect="1"/>
          </p:cNvPicPr>
          <p:nvPr/>
        </p:nvPicPr>
        <p:blipFill rotWithShape="1">
          <a:blip r:embed="rId3">
            <a:extLst>
              <a:ext uri="{28A0092B-C50C-407E-A947-70E740481C1C}">
                <a14:useLocalDpi xmlns:a14="http://schemas.microsoft.com/office/drawing/2010/main" val="0"/>
              </a:ext>
            </a:extLst>
          </a:blip>
          <a:srcRect t="23990" b="25471"/>
          <a:stretch/>
        </p:blipFill>
        <p:spPr>
          <a:xfrm>
            <a:off x="20" y="-22474"/>
            <a:ext cx="12191980" cy="4621300"/>
          </a:xfrm>
          <a:custGeom>
            <a:avLst/>
            <a:gdLst>
              <a:gd name="connsiteX0" fmla="*/ 0 w 12192000"/>
              <a:gd name="connsiteY0" fmla="*/ 0 h 4621300"/>
              <a:gd name="connsiteX1" fmla="*/ 12192000 w 12192000"/>
              <a:gd name="connsiteY1" fmla="*/ 0 h 4621300"/>
              <a:gd name="connsiteX2" fmla="*/ 12192000 w 12192000"/>
              <a:gd name="connsiteY2" fmla="*/ 3104412 h 4621300"/>
              <a:gd name="connsiteX3" fmla="*/ 12192000 w 12192000"/>
              <a:gd name="connsiteY3" fmla="*/ 3296537 h 4621300"/>
              <a:gd name="connsiteX4" fmla="*/ 12192000 w 12192000"/>
              <a:gd name="connsiteY4" fmla="*/ 4272355 h 4621300"/>
              <a:gd name="connsiteX5" fmla="*/ 12113803 w 12192000"/>
              <a:gd name="connsiteY5" fmla="*/ 4280638 h 4621300"/>
              <a:gd name="connsiteX6" fmla="*/ 6753597 w 12192000"/>
              <a:gd name="connsiteY6" fmla="*/ 4604195 h 4621300"/>
              <a:gd name="connsiteX7" fmla="*/ 400746 w 12192000"/>
              <a:gd name="connsiteY7" fmla="*/ 4432852 h 4621300"/>
              <a:gd name="connsiteX8" fmla="*/ 0 w 12192000"/>
              <a:gd name="connsiteY8" fmla="*/ 4395876 h 4621300"/>
              <a:gd name="connsiteX9" fmla="*/ 0 w 12192000"/>
              <a:gd name="connsiteY9" fmla="*/ 3296537 h 4621300"/>
              <a:gd name="connsiteX10" fmla="*/ 0 w 12192000"/>
              <a:gd name="connsiteY10" fmla="*/ 3104412 h 4621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2000" h="4621300">
                <a:moveTo>
                  <a:pt x="0" y="0"/>
                </a:moveTo>
                <a:lnTo>
                  <a:pt x="12192000" y="0"/>
                </a:lnTo>
                <a:lnTo>
                  <a:pt x="12192000" y="3104412"/>
                </a:lnTo>
                <a:lnTo>
                  <a:pt x="12192000" y="3296537"/>
                </a:lnTo>
                <a:lnTo>
                  <a:pt x="12192000" y="4272355"/>
                </a:lnTo>
                <a:lnTo>
                  <a:pt x="12113803" y="4280638"/>
                </a:lnTo>
                <a:cubicBezTo>
                  <a:pt x="10139508" y="4478587"/>
                  <a:pt x="8237152" y="4571590"/>
                  <a:pt x="6753597" y="4604195"/>
                </a:cubicBezTo>
                <a:cubicBezTo>
                  <a:pt x="4940362" y="4644044"/>
                  <a:pt x="2657278" y="4624714"/>
                  <a:pt x="400746" y="4432852"/>
                </a:cubicBezTo>
                <a:lnTo>
                  <a:pt x="0" y="4395876"/>
                </a:lnTo>
                <a:lnTo>
                  <a:pt x="0" y="3296537"/>
                </a:lnTo>
                <a:lnTo>
                  <a:pt x="0" y="3104412"/>
                </a:lnTo>
                <a:close/>
              </a:path>
            </a:pathLst>
          </a:custGeom>
        </p:spPr>
      </p:pic>
      <p:sp>
        <p:nvSpPr>
          <p:cNvPr id="10" name="Content Placeholder 9">
            <a:extLst>
              <a:ext uri="{FF2B5EF4-FFF2-40B4-BE49-F238E27FC236}">
                <a16:creationId xmlns:a16="http://schemas.microsoft.com/office/drawing/2014/main" id="{0F948401-545E-4DD5-8E91-22270FC88144}"/>
              </a:ext>
            </a:extLst>
          </p:cNvPr>
          <p:cNvSpPr>
            <a:spLocks noGrp="1"/>
          </p:cNvSpPr>
          <p:nvPr>
            <p:ph idx="1"/>
          </p:nvPr>
        </p:nvSpPr>
        <p:spPr>
          <a:xfrm>
            <a:off x="6226706" y="4767660"/>
            <a:ext cx="5173613" cy="1770300"/>
          </a:xfrm>
        </p:spPr>
        <p:txBody>
          <a:bodyPr>
            <a:normAutofit/>
          </a:bodyPr>
          <a:lstStyle/>
          <a:p>
            <a:pPr>
              <a:lnSpc>
                <a:spcPct val="110000"/>
              </a:lnSpc>
            </a:pPr>
            <a:r>
              <a:rPr lang="en-US" sz="1400" dirty="0">
                <a:solidFill>
                  <a:schemeClr val="bg1"/>
                </a:solidFill>
              </a:rPr>
              <a:t>TSO &amp; BSO</a:t>
            </a:r>
          </a:p>
          <a:p>
            <a:pPr>
              <a:lnSpc>
                <a:spcPct val="110000"/>
              </a:lnSpc>
            </a:pPr>
            <a:r>
              <a:rPr lang="en-US" sz="1400" dirty="0">
                <a:solidFill>
                  <a:schemeClr val="bg1"/>
                </a:solidFill>
              </a:rPr>
              <a:t>700 </a:t>
            </a:r>
            <a:r>
              <a:rPr lang="en-US" sz="1400" dirty="0" err="1">
                <a:solidFill>
                  <a:schemeClr val="bg1"/>
                </a:solidFill>
              </a:rPr>
              <a:t>leerlingen</a:t>
            </a:r>
            <a:endParaRPr lang="en-US" sz="1400" dirty="0">
              <a:solidFill>
                <a:schemeClr val="bg1"/>
              </a:solidFill>
            </a:endParaRPr>
          </a:p>
          <a:p>
            <a:pPr>
              <a:lnSpc>
                <a:spcPct val="110000"/>
              </a:lnSpc>
            </a:pPr>
            <a:r>
              <a:rPr lang="en-US" sz="1400" dirty="0">
                <a:solidFill>
                  <a:schemeClr val="bg1"/>
                </a:solidFill>
              </a:rPr>
              <a:t>Grote </a:t>
            </a:r>
            <a:r>
              <a:rPr lang="en-US" sz="1400" dirty="0" err="1">
                <a:solidFill>
                  <a:schemeClr val="bg1"/>
                </a:solidFill>
              </a:rPr>
              <a:t>diversiteit</a:t>
            </a:r>
            <a:endParaRPr lang="en-US" sz="1400" dirty="0">
              <a:solidFill>
                <a:schemeClr val="bg1"/>
              </a:solidFill>
            </a:endParaRPr>
          </a:p>
          <a:p>
            <a:pPr>
              <a:lnSpc>
                <a:spcPct val="110000"/>
              </a:lnSpc>
            </a:pPr>
            <a:r>
              <a:rPr lang="en-US" sz="1400" dirty="0">
                <a:solidFill>
                  <a:schemeClr val="bg1"/>
                </a:solidFill>
              </a:rPr>
              <a:t>“85% zit al in “BYOD”.</a:t>
            </a:r>
          </a:p>
          <a:p>
            <a:pPr>
              <a:lnSpc>
                <a:spcPct val="110000"/>
              </a:lnSpc>
            </a:pPr>
            <a:r>
              <a:rPr lang="en-US" sz="1400" dirty="0" err="1">
                <a:solidFill>
                  <a:schemeClr val="bg1"/>
                </a:solidFill>
              </a:rPr>
              <a:t>Sharepoint</a:t>
            </a:r>
            <a:r>
              <a:rPr lang="en-US" sz="1400" dirty="0">
                <a:solidFill>
                  <a:schemeClr val="bg1"/>
                </a:solidFill>
              </a:rPr>
              <a:t>-Outlook-Teams-One Note</a:t>
            </a:r>
          </a:p>
        </p:txBody>
      </p:sp>
      <p:pic>
        <p:nvPicPr>
          <p:cNvPr id="11" name="Picture 7">
            <a:extLst>
              <a:ext uri="{FF2B5EF4-FFF2-40B4-BE49-F238E27FC236}">
                <a16:creationId xmlns:a16="http://schemas.microsoft.com/office/drawing/2014/main" id="{BC2BA357-C20D-174B-AD30-659C95946DD2}"/>
              </a:ext>
            </a:extLst>
          </p:cNvPr>
          <p:cNvPicPr>
            <a:picLocks noChangeAspect="1"/>
          </p:cNvPicPr>
          <p:nvPr/>
        </p:nvPicPr>
        <p:blipFill>
          <a:blip r:embed="rId4"/>
          <a:stretch>
            <a:fillRect/>
          </a:stretch>
        </p:blipFill>
        <p:spPr>
          <a:xfrm>
            <a:off x="846230" y="5277160"/>
            <a:ext cx="4418446" cy="1051503"/>
          </a:xfrm>
          <a:prstGeom prst="rect">
            <a:avLst/>
          </a:prstGeom>
        </p:spPr>
      </p:pic>
      <p:sp>
        <p:nvSpPr>
          <p:cNvPr id="2" name="Tijdelijke aanduiding voor voettekst 1">
            <a:extLst>
              <a:ext uri="{FF2B5EF4-FFF2-40B4-BE49-F238E27FC236}">
                <a16:creationId xmlns:a16="http://schemas.microsoft.com/office/drawing/2014/main" id="{FD9B8393-1C03-E44A-8290-F6B2206C0D75}"/>
              </a:ext>
            </a:extLst>
          </p:cNvPr>
          <p:cNvSpPr>
            <a:spLocks noGrp="1"/>
          </p:cNvSpPr>
          <p:nvPr>
            <p:ph type="ftr" sz="quarter" idx="11"/>
          </p:nvPr>
        </p:nvSpPr>
        <p:spPr/>
        <p:txBody>
          <a:bodyPr/>
          <a:lstStyle/>
          <a:p>
            <a:r>
              <a:rPr lang="nl-NL"/>
              <a:t>ICT-beleid Bertien Boon</a:t>
            </a:r>
          </a:p>
        </p:txBody>
      </p:sp>
      <p:sp>
        <p:nvSpPr>
          <p:cNvPr id="4" name="Tijdelijke aanduiding voor dianummer 3">
            <a:extLst>
              <a:ext uri="{FF2B5EF4-FFF2-40B4-BE49-F238E27FC236}">
                <a16:creationId xmlns:a16="http://schemas.microsoft.com/office/drawing/2014/main" id="{C8C3C002-D7A0-0846-8C77-A8C20BB71E5F}"/>
              </a:ext>
            </a:extLst>
          </p:cNvPr>
          <p:cNvSpPr>
            <a:spLocks noGrp="1"/>
          </p:cNvSpPr>
          <p:nvPr>
            <p:ph type="sldNum" sz="quarter" idx="12"/>
          </p:nvPr>
        </p:nvSpPr>
        <p:spPr/>
        <p:txBody>
          <a:bodyPr/>
          <a:lstStyle/>
          <a:p>
            <a:fld id="{61E07FD2-3FAC-C04D-983B-C604FF866A8D}" type="slidenum">
              <a:rPr lang="nl-NL" smtClean="0"/>
              <a:t>4</a:t>
            </a:fld>
            <a:endParaRPr lang="nl-NL"/>
          </a:p>
        </p:txBody>
      </p:sp>
    </p:spTree>
    <p:extLst>
      <p:ext uri="{BB962C8B-B14F-4D97-AF65-F5344CB8AC3E}">
        <p14:creationId xmlns:p14="http://schemas.microsoft.com/office/powerpoint/2010/main" val="2415553291"/>
      </p:ext>
    </p:extLst>
  </p:cSld>
  <p:clrMapOvr>
    <a:masterClrMapping/>
  </p:clrMapOvr>
  <p:transition spd="slow">
    <p:fade/>
  </p:transition>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0F08744-9D7B-4693-B8D6-2A5210AE96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32">
            <a:extLst>
              <a:ext uri="{FF2B5EF4-FFF2-40B4-BE49-F238E27FC236}">
                <a16:creationId xmlns:a16="http://schemas.microsoft.com/office/drawing/2014/main" id="{5B2E630F-F386-44FA-B1A1-C10A9BF434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336127">
            <a:off x="296272" y="1026251"/>
            <a:ext cx="7298578" cy="5088488"/>
          </a:xfrm>
          <a:custGeom>
            <a:avLst/>
            <a:gdLst>
              <a:gd name="connsiteX0" fmla="*/ 0 w 6428838"/>
              <a:gd name="connsiteY0" fmla="*/ 2579031 h 5158062"/>
              <a:gd name="connsiteX1" fmla="*/ 3214419 w 6428838"/>
              <a:gd name="connsiteY1" fmla="*/ 0 h 5158062"/>
              <a:gd name="connsiteX2" fmla="*/ 6428838 w 6428838"/>
              <a:gd name="connsiteY2" fmla="*/ 2579031 h 5158062"/>
              <a:gd name="connsiteX3" fmla="*/ 3214419 w 6428838"/>
              <a:gd name="connsiteY3" fmla="*/ 5158062 h 5158062"/>
              <a:gd name="connsiteX4" fmla="*/ 0 w 6428838"/>
              <a:gd name="connsiteY4" fmla="*/ 2579031 h 5158062"/>
              <a:gd name="connsiteX0" fmla="*/ 3321 w 6432159"/>
              <a:gd name="connsiteY0" fmla="*/ 2647125 h 5226156"/>
              <a:gd name="connsiteX1" fmla="*/ 2789723 w 6432159"/>
              <a:gd name="connsiteY1" fmla="*/ 0 h 5226156"/>
              <a:gd name="connsiteX2" fmla="*/ 6432159 w 6432159"/>
              <a:gd name="connsiteY2" fmla="*/ 2647125 h 5226156"/>
              <a:gd name="connsiteX3" fmla="*/ 3217740 w 6432159"/>
              <a:gd name="connsiteY3" fmla="*/ 5226156 h 5226156"/>
              <a:gd name="connsiteX4" fmla="*/ 3321 w 6432159"/>
              <a:gd name="connsiteY4" fmla="*/ 2647125 h 5226156"/>
              <a:gd name="connsiteX0" fmla="*/ 1953 w 6566979"/>
              <a:gd name="connsiteY0" fmla="*/ 2695803 h 5226224"/>
              <a:gd name="connsiteX1" fmla="*/ 2924543 w 6566979"/>
              <a:gd name="connsiteY1" fmla="*/ 39 h 5226224"/>
              <a:gd name="connsiteX2" fmla="*/ 6566979 w 6566979"/>
              <a:gd name="connsiteY2" fmla="*/ 2647164 h 5226224"/>
              <a:gd name="connsiteX3" fmla="*/ 3352560 w 6566979"/>
              <a:gd name="connsiteY3" fmla="*/ 5226195 h 5226224"/>
              <a:gd name="connsiteX4" fmla="*/ 1953 w 6566979"/>
              <a:gd name="connsiteY4" fmla="*/ 2695803 h 5226224"/>
              <a:gd name="connsiteX0" fmla="*/ 8982 w 6574008"/>
              <a:gd name="connsiteY0" fmla="*/ 2695803 h 5226313"/>
              <a:gd name="connsiteX1" fmla="*/ 2931572 w 6574008"/>
              <a:gd name="connsiteY1" fmla="*/ 39 h 5226313"/>
              <a:gd name="connsiteX2" fmla="*/ 6574008 w 6574008"/>
              <a:gd name="connsiteY2" fmla="*/ 2647164 h 5226313"/>
              <a:gd name="connsiteX3" fmla="*/ 3359589 w 6574008"/>
              <a:gd name="connsiteY3" fmla="*/ 5226195 h 5226313"/>
              <a:gd name="connsiteX4" fmla="*/ 8982 w 6574008"/>
              <a:gd name="connsiteY4" fmla="*/ 2695803 h 5226313"/>
              <a:gd name="connsiteX0" fmla="*/ 11929 w 6576955"/>
              <a:gd name="connsiteY0" fmla="*/ 2695953 h 5226463"/>
              <a:gd name="connsiteX1" fmla="*/ 2934519 w 6576955"/>
              <a:gd name="connsiteY1" fmla="*/ 189 h 5226463"/>
              <a:gd name="connsiteX2" fmla="*/ 6576955 w 6576955"/>
              <a:gd name="connsiteY2" fmla="*/ 2647314 h 5226463"/>
              <a:gd name="connsiteX3" fmla="*/ 3362536 w 6576955"/>
              <a:gd name="connsiteY3" fmla="*/ 5226345 h 5226463"/>
              <a:gd name="connsiteX4" fmla="*/ 11929 w 6576955"/>
              <a:gd name="connsiteY4" fmla="*/ 2695953 h 5226463"/>
              <a:gd name="connsiteX0" fmla="*/ 9262 w 6963394"/>
              <a:gd name="connsiteY0" fmla="*/ 2705797 h 5247356"/>
              <a:gd name="connsiteX1" fmla="*/ 2931852 w 6963394"/>
              <a:gd name="connsiteY1" fmla="*/ 10033 h 5247356"/>
              <a:gd name="connsiteX2" fmla="*/ 6963394 w 6963394"/>
              <a:gd name="connsiteY2" fmla="*/ 3318639 h 5247356"/>
              <a:gd name="connsiteX3" fmla="*/ 3359869 w 6963394"/>
              <a:gd name="connsiteY3" fmla="*/ 5236189 h 5247356"/>
              <a:gd name="connsiteX4" fmla="*/ 9262 w 6963394"/>
              <a:gd name="connsiteY4" fmla="*/ 2705797 h 5247356"/>
              <a:gd name="connsiteX0" fmla="*/ 9262 w 6963394"/>
              <a:gd name="connsiteY0" fmla="*/ 2705797 h 5247356"/>
              <a:gd name="connsiteX1" fmla="*/ 2931852 w 6963394"/>
              <a:gd name="connsiteY1" fmla="*/ 10033 h 5247356"/>
              <a:gd name="connsiteX2" fmla="*/ 6963394 w 6963394"/>
              <a:gd name="connsiteY2" fmla="*/ 3318639 h 5247356"/>
              <a:gd name="connsiteX3" fmla="*/ 3359869 w 6963394"/>
              <a:gd name="connsiteY3" fmla="*/ 5236189 h 5247356"/>
              <a:gd name="connsiteX4" fmla="*/ 9262 w 6963394"/>
              <a:gd name="connsiteY4" fmla="*/ 2705797 h 5247356"/>
              <a:gd name="connsiteX0" fmla="*/ 9262 w 6963394"/>
              <a:gd name="connsiteY0" fmla="*/ 2705797 h 5292159"/>
              <a:gd name="connsiteX1" fmla="*/ 2931852 w 6963394"/>
              <a:gd name="connsiteY1" fmla="*/ 10033 h 5292159"/>
              <a:gd name="connsiteX2" fmla="*/ 6963394 w 6963394"/>
              <a:gd name="connsiteY2" fmla="*/ 3318639 h 5292159"/>
              <a:gd name="connsiteX3" fmla="*/ 3359869 w 6963394"/>
              <a:gd name="connsiteY3" fmla="*/ 5236189 h 5292159"/>
              <a:gd name="connsiteX4" fmla="*/ 9262 w 6963394"/>
              <a:gd name="connsiteY4" fmla="*/ 2705797 h 5292159"/>
              <a:gd name="connsiteX0" fmla="*/ 9262 w 6963394"/>
              <a:gd name="connsiteY0" fmla="*/ 2705797 h 5259961"/>
              <a:gd name="connsiteX1" fmla="*/ 2931852 w 6963394"/>
              <a:gd name="connsiteY1" fmla="*/ 10033 h 5259961"/>
              <a:gd name="connsiteX2" fmla="*/ 6963394 w 6963394"/>
              <a:gd name="connsiteY2" fmla="*/ 3318639 h 5259961"/>
              <a:gd name="connsiteX3" fmla="*/ 3359869 w 6963394"/>
              <a:gd name="connsiteY3" fmla="*/ 5236189 h 5259961"/>
              <a:gd name="connsiteX4" fmla="*/ 9262 w 6963394"/>
              <a:gd name="connsiteY4" fmla="*/ 2705797 h 5259961"/>
              <a:gd name="connsiteX0" fmla="*/ 9557 w 7352795"/>
              <a:gd name="connsiteY0" fmla="*/ 2707501 h 5252013"/>
              <a:gd name="connsiteX1" fmla="*/ 2932147 w 7352795"/>
              <a:gd name="connsiteY1" fmla="*/ 11737 h 5252013"/>
              <a:gd name="connsiteX2" fmla="*/ 7352795 w 7352795"/>
              <a:gd name="connsiteY2" fmla="*/ 3378709 h 5252013"/>
              <a:gd name="connsiteX3" fmla="*/ 3360164 w 7352795"/>
              <a:gd name="connsiteY3" fmla="*/ 5237893 h 5252013"/>
              <a:gd name="connsiteX4" fmla="*/ 9557 w 7352795"/>
              <a:gd name="connsiteY4" fmla="*/ 2707501 h 5252013"/>
              <a:gd name="connsiteX0" fmla="*/ 8078 w 7789061"/>
              <a:gd name="connsiteY0" fmla="*/ 2744796 h 5249051"/>
              <a:gd name="connsiteX1" fmla="*/ 3368413 w 7789061"/>
              <a:gd name="connsiteY1" fmla="*/ 10121 h 5249051"/>
              <a:gd name="connsiteX2" fmla="*/ 7789061 w 7789061"/>
              <a:gd name="connsiteY2" fmla="*/ 3377093 h 5249051"/>
              <a:gd name="connsiteX3" fmla="*/ 3796430 w 7789061"/>
              <a:gd name="connsiteY3" fmla="*/ 5236277 h 5249051"/>
              <a:gd name="connsiteX4" fmla="*/ 8078 w 7789061"/>
              <a:gd name="connsiteY4" fmla="*/ 2744796 h 5249051"/>
              <a:gd name="connsiteX0" fmla="*/ 8078 w 7789061"/>
              <a:gd name="connsiteY0" fmla="*/ 2744796 h 5271741"/>
              <a:gd name="connsiteX1" fmla="*/ 3368413 w 7789061"/>
              <a:gd name="connsiteY1" fmla="*/ 10121 h 5271741"/>
              <a:gd name="connsiteX2" fmla="*/ 7789061 w 7789061"/>
              <a:gd name="connsiteY2" fmla="*/ 3377093 h 5271741"/>
              <a:gd name="connsiteX3" fmla="*/ 3796430 w 7789061"/>
              <a:gd name="connsiteY3" fmla="*/ 5236277 h 5271741"/>
              <a:gd name="connsiteX4" fmla="*/ 8078 w 7789061"/>
              <a:gd name="connsiteY4" fmla="*/ 2744796 h 5271741"/>
              <a:gd name="connsiteX0" fmla="*/ 1055 w 7782038"/>
              <a:gd name="connsiteY0" fmla="*/ 2738806 h 5438018"/>
              <a:gd name="connsiteX1" fmla="*/ 3361390 w 7782038"/>
              <a:gd name="connsiteY1" fmla="*/ 4131 h 5438018"/>
              <a:gd name="connsiteX2" fmla="*/ 7782038 w 7782038"/>
              <a:gd name="connsiteY2" fmla="*/ 3371103 h 5438018"/>
              <a:gd name="connsiteX3" fmla="*/ 3692130 w 7782038"/>
              <a:gd name="connsiteY3" fmla="*/ 5415113 h 5438018"/>
              <a:gd name="connsiteX4" fmla="*/ 1055 w 7782038"/>
              <a:gd name="connsiteY4" fmla="*/ 2738806 h 5438018"/>
              <a:gd name="connsiteX0" fmla="*/ 28883 w 7809866"/>
              <a:gd name="connsiteY0" fmla="*/ 2742147 h 5441359"/>
              <a:gd name="connsiteX1" fmla="*/ 3389218 w 7809866"/>
              <a:gd name="connsiteY1" fmla="*/ 7472 h 5441359"/>
              <a:gd name="connsiteX2" fmla="*/ 7809866 w 7809866"/>
              <a:gd name="connsiteY2" fmla="*/ 3374444 h 5441359"/>
              <a:gd name="connsiteX3" fmla="*/ 3719958 w 7809866"/>
              <a:gd name="connsiteY3" fmla="*/ 5418454 h 5441359"/>
              <a:gd name="connsiteX4" fmla="*/ 28883 w 7809866"/>
              <a:gd name="connsiteY4" fmla="*/ 2742147 h 5441359"/>
              <a:gd name="connsiteX0" fmla="*/ 36549 w 7817532"/>
              <a:gd name="connsiteY0" fmla="*/ 2751085 h 5450297"/>
              <a:gd name="connsiteX1" fmla="*/ 3396884 w 7817532"/>
              <a:gd name="connsiteY1" fmla="*/ 16410 h 5450297"/>
              <a:gd name="connsiteX2" fmla="*/ 7817532 w 7817532"/>
              <a:gd name="connsiteY2" fmla="*/ 3383382 h 5450297"/>
              <a:gd name="connsiteX3" fmla="*/ 3727624 w 7817532"/>
              <a:gd name="connsiteY3" fmla="*/ 5427392 h 5450297"/>
              <a:gd name="connsiteX4" fmla="*/ 36549 w 7817532"/>
              <a:gd name="connsiteY4" fmla="*/ 2751085 h 54502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17532" h="5450297">
                <a:moveTo>
                  <a:pt x="36549" y="2751085"/>
                </a:moveTo>
                <a:cubicBezTo>
                  <a:pt x="-281221" y="925127"/>
                  <a:pt x="1526121" y="-147339"/>
                  <a:pt x="3396884" y="16410"/>
                </a:cubicBezTo>
                <a:cubicBezTo>
                  <a:pt x="5267647" y="180159"/>
                  <a:pt x="7817532" y="1453184"/>
                  <a:pt x="7817532" y="3383382"/>
                </a:cubicBezTo>
                <a:cubicBezTo>
                  <a:pt x="7700800" y="5342763"/>
                  <a:pt x="5024455" y="5532775"/>
                  <a:pt x="3727624" y="5427392"/>
                </a:cubicBezTo>
                <a:cubicBezTo>
                  <a:pt x="2430794" y="5322009"/>
                  <a:pt x="354319" y="4577043"/>
                  <a:pt x="36549" y="2751085"/>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Freeform: Shape 11">
            <a:extLst>
              <a:ext uri="{FF2B5EF4-FFF2-40B4-BE49-F238E27FC236}">
                <a16:creationId xmlns:a16="http://schemas.microsoft.com/office/drawing/2014/main" id="{73567C09-8B4D-49A6-A711-C44C5807D8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a:off x="3554541" y="-619573"/>
            <a:ext cx="9016699" cy="8033868"/>
          </a:xfrm>
          <a:custGeom>
            <a:avLst/>
            <a:gdLst>
              <a:gd name="connsiteX0" fmla="*/ 6078066 w 9016699"/>
              <a:gd name="connsiteY0" fmla="*/ 782055 h 8033868"/>
              <a:gd name="connsiteX1" fmla="*/ 8705208 w 9016699"/>
              <a:gd name="connsiteY1" fmla="*/ 3409197 h 8033868"/>
              <a:gd name="connsiteX2" fmla="*/ 8793057 w 9016699"/>
              <a:gd name="connsiteY2" fmla="*/ 3617452 h 8033868"/>
              <a:gd name="connsiteX3" fmla="*/ 9016699 w 9016699"/>
              <a:gd name="connsiteY3" fmla="*/ 4793120 h 8033868"/>
              <a:gd name="connsiteX4" fmla="*/ 8960084 w 9016699"/>
              <a:gd name="connsiteY4" fmla="*/ 5272709 h 8033868"/>
              <a:gd name="connsiteX5" fmla="*/ 8920563 w 9016699"/>
              <a:gd name="connsiteY5" fmla="*/ 5444162 h 8033868"/>
              <a:gd name="connsiteX6" fmla="*/ 6620466 w 9016699"/>
              <a:gd name="connsiteY6" fmla="*/ 7744259 h 8033868"/>
              <a:gd name="connsiteX7" fmla="*/ 6480006 w 9016699"/>
              <a:gd name="connsiteY7" fmla="*/ 7795347 h 8033868"/>
              <a:gd name="connsiteX8" fmla="*/ 4389696 w 9016699"/>
              <a:gd name="connsiteY8" fmla="*/ 7987178 h 8033868"/>
              <a:gd name="connsiteX9" fmla="*/ 3086984 w 9016699"/>
              <a:gd name="connsiteY9" fmla="*/ 7466023 h 8033868"/>
              <a:gd name="connsiteX10" fmla="*/ 3024300 w 9016699"/>
              <a:gd name="connsiteY10" fmla="*/ 7426965 h 8033868"/>
              <a:gd name="connsiteX11" fmla="*/ 519567 w 9016699"/>
              <a:gd name="connsiteY11" fmla="*/ 4922232 h 8033868"/>
              <a:gd name="connsiteX12" fmla="*/ 419495 w 9016699"/>
              <a:gd name="connsiteY12" fmla="*/ 4733719 h 8033868"/>
              <a:gd name="connsiteX13" fmla="*/ 3514 w 9016699"/>
              <a:gd name="connsiteY13" fmla="*/ 3245168 h 8033868"/>
              <a:gd name="connsiteX14" fmla="*/ 4193329 w 9016699"/>
              <a:gd name="connsiteY14" fmla="*/ 36108 h 8033868"/>
              <a:gd name="connsiteX15" fmla="*/ 5977677 w 9016699"/>
              <a:gd name="connsiteY15" fmla="*/ 722908 h 8033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016699" h="8033868">
                <a:moveTo>
                  <a:pt x="6078066" y="782055"/>
                </a:moveTo>
                <a:lnTo>
                  <a:pt x="8705208" y="3409197"/>
                </a:lnTo>
                <a:lnTo>
                  <a:pt x="8793057" y="3617452"/>
                </a:lnTo>
                <a:cubicBezTo>
                  <a:pt x="8935615" y="3988374"/>
                  <a:pt x="9016699" y="4381324"/>
                  <a:pt x="9016699" y="4793120"/>
                </a:cubicBezTo>
                <a:cubicBezTo>
                  <a:pt x="9008675" y="4960329"/>
                  <a:pt x="8989449" y="5120121"/>
                  <a:pt x="8960084" y="5272709"/>
                </a:cubicBezTo>
                <a:lnTo>
                  <a:pt x="8920563" y="5444162"/>
                </a:lnTo>
                <a:lnTo>
                  <a:pt x="6620466" y="7744259"/>
                </a:lnTo>
                <a:lnTo>
                  <a:pt x="6480006" y="7795347"/>
                </a:lnTo>
                <a:cubicBezTo>
                  <a:pt x="5726471" y="8035167"/>
                  <a:pt x="4953020" y="8083925"/>
                  <a:pt x="4389696" y="7987178"/>
                </a:cubicBezTo>
                <a:cubicBezTo>
                  <a:pt x="4014146" y="7922680"/>
                  <a:pt x="3559510" y="7740111"/>
                  <a:pt x="3086984" y="7466023"/>
                </a:cubicBezTo>
                <a:lnTo>
                  <a:pt x="3024300" y="7426965"/>
                </a:lnTo>
                <a:lnTo>
                  <a:pt x="519567" y="4922232"/>
                </a:lnTo>
                <a:lnTo>
                  <a:pt x="419495" y="4733719"/>
                </a:lnTo>
                <a:cubicBezTo>
                  <a:pt x="181303" y="4258474"/>
                  <a:pt x="28977" y="3756361"/>
                  <a:pt x="3514" y="3245168"/>
                </a:cubicBezTo>
                <a:cubicBezTo>
                  <a:pt x="-112889" y="908287"/>
                  <a:pt x="2691131" y="-221884"/>
                  <a:pt x="4193329" y="36108"/>
                </a:cubicBezTo>
                <a:cubicBezTo>
                  <a:pt x="4662766" y="116730"/>
                  <a:pt x="5309837" y="354143"/>
                  <a:pt x="5977677" y="722908"/>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69E58583-00E2-4D17-AB9A-2FF9197640B7}"/>
              </a:ext>
            </a:extLst>
          </p:cNvPr>
          <p:cNvSpPr>
            <a:spLocks noGrp="1"/>
          </p:cNvSpPr>
          <p:nvPr>
            <p:ph type="title"/>
          </p:nvPr>
        </p:nvSpPr>
        <p:spPr>
          <a:xfrm>
            <a:off x="807720" y="2349925"/>
            <a:ext cx="2441894" cy="2456442"/>
          </a:xfrm>
        </p:spPr>
        <p:txBody>
          <a:bodyPr>
            <a:normAutofit/>
          </a:bodyPr>
          <a:lstStyle/>
          <a:p>
            <a:pPr algn="l"/>
            <a:r>
              <a:rPr lang="en-US" sz="3200"/>
              <a:t>Tot slot…</a:t>
            </a:r>
            <a:br>
              <a:rPr lang="en-US" sz="3200"/>
            </a:br>
            <a:r>
              <a:rPr lang="en-US" sz="3200"/>
              <a:t>Tips</a:t>
            </a:r>
          </a:p>
        </p:txBody>
      </p:sp>
      <p:sp>
        <p:nvSpPr>
          <p:cNvPr id="3" name="Content Placeholder 2">
            <a:extLst>
              <a:ext uri="{FF2B5EF4-FFF2-40B4-BE49-F238E27FC236}">
                <a16:creationId xmlns:a16="http://schemas.microsoft.com/office/drawing/2014/main" id="{3C0B6FD7-E9F2-4133-BDE3-9442717D1403}"/>
              </a:ext>
            </a:extLst>
          </p:cNvPr>
          <p:cNvSpPr>
            <a:spLocks noGrp="1"/>
          </p:cNvSpPr>
          <p:nvPr>
            <p:ph idx="1"/>
          </p:nvPr>
        </p:nvSpPr>
        <p:spPr>
          <a:xfrm>
            <a:off x="4846319" y="1111249"/>
            <a:ext cx="6554001" cy="4635503"/>
          </a:xfrm>
        </p:spPr>
        <p:txBody>
          <a:bodyPr>
            <a:normAutofit/>
          </a:bodyPr>
          <a:lstStyle/>
          <a:p>
            <a:r>
              <a:rPr lang="en-US" dirty="0" err="1"/>
              <a:t>Maak</a:t>
            </a:r>
            <a:r>
              <a:rPr lang="en-US" dirty="0"/>
              <a:t> </a:t>
            </a:r>
            <a:r>
              <a:rPr lang="en-US" dirty="0" err="1"/>
              <a:t>een</a:t>
            </a:r>
            <a:r>
              <a:rPr lang="en-US" dirty="0"/>
              <a:t> plan op basis van de 4 </a:t>
            </a:r>
            <a:r>
              <a:rPr lang="en-US" dirty="0" err="1"/>
              <a:t>pijlers</a:t>
            </a:r>
            <a:endParaRPr lang="en-US" dirty="0"/>
          </a:p>
          <a:p>
            <a:pPr lvl="1"/>
            <a:r>
              <a:rPr lang="en-US" dirty="0" err="1"/>
              <a:t>Visie</a:t>
            </a:r>
            <a:r>
              <a:rPr lang="en-US" dirty="0"/>
              <a:t> – </a:t>
            </a:r>
            <a:r>
              <a:rPr lang="en-US" dirty="0" err="1"/>
              <a:t>deskundigheid</a:t>
            </a:r>
            <a:r>
              <a:rPr lang="en-US" dirty="0"/>
              <a:t> – </a:t>
            </a:r>
            <a:r>
              <a:rPr lang="en-US" dirty="0" err="1"/>
              <a:t>inhoud</a:t>
            </a:r>
            <a:r>
              <a:rPr lang="en-US" dirty="0"/>
              <a:t> &amp; </a:t>
            </a:r>
            <a:r>
              <a:rPr lang="en-US" dirty="0" err="1"/>
              <a:t>toepassingen</a:t>
            </a:r>
            <a:r>
              <a:rPr lang="en-US" dirty="0"/>
              <a:t> - </a:t>
            </a:r>
            <a:r>
              <a:rPr lang="en-US" dirty="0" err="1"/>
              <a:t>infrastructuur</a:t>
            </a:r>
            <a:endParaRPr lang="en-US" dirty="0"/>
          </a:p>
          <a:p>
            <a:r>
              <a:rPr lang="en-US" dirty="0"/>
              <a:t>Zorg </a:t>
            </a:r>
            <a:r>
              <a:rPr lang="en-US" dirty="0" err="1"/>
              <a:t>voor</a:t>
            </a:r>
            <a:r>
              <a:rPr lang="en-US" dirty="0"/>
              <a:t> </a:t>
            </a:r>
            <a:r>
              <a:rPr lang="en-US" u="sng" dirty="0" err="1"/>
              <a:t>uniformiteit</a:t>
            </a:r>
            <a:endParaRPr lang="nl-BE" dirty="0"/>
          </a:p>
          <a:p>
            <a:r>
              <a:rPr lang="en-US" dirty="0"/>
              <a:t>Zorg </a:t>
            </a:r>
            <a:r>
              <a:rPr lang="en-US" dirty="0" err="1"/>
              <a:t>voor</a:t>
            </a:r>
            <a:r>
              <a:rPr lang="en-US" dirty="0"/>
              <a:t> </a:t>
            </a:r>
            <a:r>
              <a:rPr lang="en-US" u="sng" dirty="0" err="1"/>
              <a:t>ondersteuning</a:t>
            </a:r>
            <a:endParaRPr lang="en-US" u="sng" dirty="0"/>
          </a:p>
          <a:p>
            <a:r>
              <a:rPr lang="en-US" u="sng" dirty="0" err="1"/>
              <a:t>Informeer</a:t>
            </a:r>
            <a:r>
              <a:rPr lang="en-US" dirty="0"/>
              <a:t> </a:t>
            </a:r>
            <a:r>
              <a:rPr lang="en-US" dirty="0" err="1"/>
              <a:t>ouders</a:t>
            </a:r>
            <a:r>
              <a:rPr lang="en-US" dirty="0"/>
              <a:t>, </a:t>
            </a:r>
            <a:r>
              <a:rPr lang="en-US" dirty="0" err="1"/>
              <a:t>leerkrachten</a:t>
            </a:r>
            <a:r>
              <a:rPr lang="en-US" dirty="0"/>
              <a:t>,</a:t>
            </a:r>
            <a:r>
              <a:rPr lang="mr-IN" dirty="0"/>
              <a:t>…</a:t>
            </a:r>
            <a:r>
              <a:rPr lang="nl-BE" dirty="0"/>
              <a:t> tijdig.</a:t>
            </a:r>
          </a:p>
          <a:p>
            <a:r>
              <a:rPr lang="en-US" dirty="0" err="1"/>
              <a:t>Kies</a:t>
            </a:r>
            <a:r>
              <a:rPr lang="en-US" dirty="0"/>
              <a:t> </a:t>
            </a:r>
            <a:r>
              <a:rPr lang="en-US" dirty="0" err="1"/>
              <a:t>leveranciers</a:t>
            </a:r>
            <a:r>
              <a:rPr lang="en-US" dirty="0"/>
              <a:t> die </a:t>
            </a:r>
            <a:r>
              <a:rPr lang="en-US" dirty="0" err="1"/>
              <a:t>voldoende</a:t>
            </a:r>
            <a:r>
              <a:rPr lang="en-US" dirty="0"/>
              <a:t> </a:t>
            </a:r>
            <a:r>
              <a:rPr lang="en-US" dirty="0" err="1"/>
              <a:t>ondersteuning</a:t>
            </a:r>
            <a:r>
              <a:rPr lang="en-US" dirty="0"/>
              <a:t> </a:t>
            </a:r>
            <a:r>
              <a:rPr lang="en-US" dirty="0" err="1"/>
              <a:t>bieden</a:t>
            </a:r>
            <a:endParaRPr lang="en-US" dirty="0"/>
          </a:p>
        </p:txBody>
      </p:sp>
      <p:sp>
        <p:nvSpPr>
          <p:cNvPr id="4" name="Tijdelijke aanduiding voor voettekst 3">
            <a:extLst>
              <a:ext uri="{FF2B5EF4-FFF2-40B4-BE49-F238E27FC236}">
                <a16:creationId xmlns:a16="http://schemas.microsoft.com/office/drawing/2014/main" id="{3C20F646-2217-0746-A244-C6122D82BB09}"/>
              </a:ext>
            </a:extLst>
          </p:cNvPr>
          <p:cNvSpPr>
            <a:spLocks noGrp="1"/>
          </p:cNvSpPr>
          <p:nvPr>
            <p:ph type="ftr" sz="quarter" idx="11"/>
          </p:nvPr>
        </p:nvSpPr>
        <p:spPr/>
        <p:txBody>
          <a:bodyPr/>
          <a:lstStyle/>
          <a:p>
            <a:r>
              <a:rPr lang="nl-NL"/>
              <a:t>ICT-beleid Bertien Boon</a:t>
            </a:r>
          </a:p>
        </p:txBody>
      </p:sp>
      <p:sp>
        <p:nvSpPr>
          <p:cNvPr id="5" name="Tijdelijke aanduiding voor dianummer 4">
            <a:extLst>
              <a:ext uri="{FF2B5EF4-FFF2-40B4-BE49-F238E27FC236}">
                <a16:creationId xmlns:a16="http://schemas.microsoft.com/office/drawing/2014/main" id="{24D46B96-9C07-5D47-937A-C2D21C9F1ED8}"/>
              </a:ext>
            </a:extLst>
          </p:cNvPr>
          <p:cNvSpPr>
            <a:spLocks noGrp="1"/>
          </p:cNvSpPr>
          <p:nvPr>
            <p:ph type="sldNum" sz="quarter" idx="12"/>
          </p:nvPr>
        </p:nvSpPr>
        <p:spPr/>
        <p:txBody>
          <a:bodyPr/>
          <a:lstStyle/>
          <a:p>
            <a:fld id="{61E07FD2-3FAC-C04D-983B-C604FF866A8D}" type="slidenum">
              <a:rPr lang="nl-NL" smtClean="0"/>
              <a:t>40</a:t>
            </a:fld>
            <a:endParaRPr lang="nl-NL"/>
          </a:p>
        </p:txBody>
      </p:sp>
    </p:spTree>
    <p:extLst>
      <p:ext uri="{BB962C8B-B14F-4D97-AF65-F5344CB8AC3E}">
        <p14:creationId xmlns:p14="http://schemas.microsoft.com/office/powerpoint/2010/main" val="849515674"/>
      </p:ext>
    </p:extLst>
  </p:cSld>
  <p:clrMapOvr>
    <a:masterClrMapping/>
  </p:clrMapOvr>
  <p:transition spd="slow">
    <p:fade/>
  </p:transition>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0F08744-9D7B-4693-B8D6-2A5210AE96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32">
            <a:extLst>
              <a:ext uri="{FF2B5EF4-FFF2-40B4-BE49-F238E27FC236}">
                <a16:creationId xmlns:a16="http://schemas.microsoft.com/office/drawing/2014/main" id="{5B2E630F-F386-44FA-B1A1-C10A9BF434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336127">
            <a:off x="296272" y="1026251"/>
            <a:ext cx="7298578" cy="5088488"/>
          </a:xfrm>
          <a:custGeom>
            <a:avLst/>
            <a:gdLst>
              <a:gd name="connsiteX0" fmla="*/ 0 w 6428838"/>
              <a:gd name="connsiteY0" fmla="*/ 2579031 h 5158062"/>
              <a:gd name="connsiteX1" fmla="*/ 3214419 w 6428838"/>
              <a:gd name="connsiteY1" fmla="*/ 0 h 5158062"/>
              <a:gd name="connsiteX2" fmla="*/ 6428838 w 6428838"/>
              <a:gd name="connsiteY2" fmla="*/ 2579031 h 5158062"/>
              <a:gd name="connsiteX3" fmla="*/ 3214419 w 6428838"/>
              <a:gd name="connsiteY3" fmla="*/ 5158062 h 5158062"/>
              <a:gd name="connsiteX4" fmla="*/ 0 w 6428838"/>
              <a:gd name="connsiteY4" fmla="*/ 2579031 h 5158062"/>
              <a:gd name="connsiteX0" fmla="*/ 3321 w 6432159"/>
              <a:gd name="connsiteY0" fmla="*/ 2647125 h 5226156"/>
              <a:gd name="connsiteX1" fmla="*/ 2789723 w 6432159"/>
              <a:gd name="connsiteY1" fmla="*/ 0 h 5226156"/>
              <a:gd name="connsiteX2" fmla="*/ 6432159 w 6432159"/>
              <a:gd name="connsiteY2" fmla="*/ 2647125 h 5226156"/>
              <a:gd name="connsiteX3" fmla="*/ 3217740 w 6432159"/>
              <a:gd name="connsiteY3" fmla="*/ 5226156 h 5226156"/>
              <a:gd name="connsiteX4" fmla="*/ 3321 w 6432159"/>
              <a:gd name="connsiteY4" fmla="*/ 2647125 h 5226156"/>
              <a:gd name="connsiteX0" fmla="*/ 1953 w 6566979"/>
              <a:gd name="connsiteY0" fmla="*/ 2695803 h 5226224"/>
              <a:gd name="connsiteX1" fmla="*/ 2924543 w 6566979"/>
              <a:gd name="connsiteY1" fmla="*/ 39 h 5226224"/>
              <a:gd name="connsiteX2" fmla="*/ 6566979 w 6566979"/>
              <a:gd name="connsiteY2" fmla="*/ 2647164 h 5226224"/>
              <a:gd name="connsiteX3" fmla="*/ 3352560 w 6566979"/>
              <a:gd name="connsiteY3" fmla="*/ 5226195 h 5226224"/>
              <a:gd name="connsiteX4" fmla="*/ 1953 w 6566979"/>
              <a:gd name="connsiteY4" fmla="*/ 2695803 h 5226224"/>
              <a:gd name="connsiteX0" fmla="*/ 8982 w 6574008"/>
              <a:gd name="connsiteY0" fmla="*/ 2695803 h 5226313"/>
              <a:gd name="connsiteX1" fmla="*/ 2931572 w 6574008"/>
              <a:gd name="connsiteY1" fmla="*/ 39 h 5226313"/>
              <a:gd name="connsiteX2" fmla="*/ 6574008 w 6574008"/>
              <a:gd name="connsiteY2" fmla="*/ 2647164 h 5226313"/>
              <a:gd name="connsiteX3" fmla="*/ 3359589 w 6574008"/>
              <a:gd name="connsiteY3" fmla="*/ 5226195 h 5226313"/>
              <a:gd name="connsiteX4" fmla="*/ 8982 w 6574008"/>
              <a:gd name="connsiteY4" fmla="*/ 2695803 h 5226313"/>
              <a:gd name="connsiteX0" fmla="*/ 11929 w 6576955"/>
              <a:gd name="connsiteY0" fmla="*/ 2695953 h 5226463"/>
              <a:gd name="connsiteX1" fmla="*/ 2934519 w 6576955"/>
              <a:gd name="connsiteY1" fmla="*/ 189 h 5226463"/>
              <a:gd name="connsiteX2" fmla="*/ 6576955 w 6576955"/>
              <a:gd name="connsiteY2" fmla="*/ 2647314 h 5226463"/>
              <a:gd name="connsiteX3" fmla="*/ 3362536 w 6576955"/>
              <a:gd name="connsiteY3" fmla="*/ 5226345 h 5226463"/>
              <a:gd name="connsiteX4" fmla="*/ 11929 w 6576955"/>
              <a:gd name="connsiteY4" fmla="*/ 2695953 h 5226463"/>
              <a:gd name="connsiteX0" fmla="*/ 9262 w 6963394"/>
              <a:gd name="connsiteY0" fmla="*/ 2705797 h 5247356"/>
              <a:gd name="connsiteX1" fmla="*/ 2931852 w 6963394"/>
              <a:gd name="connsiteY1" fmla="*/ 10033 h 5247356"/>
              <a:gd name="connsiteX2" fmla="*/ 6963394 w 6963394"/>
              <a:gd name="connsiteY2" fmla="*/ 3318639 h 5247356"/>
              <a:gd name="connsiteX3" fmla="*/ 3359869 w 6963394"/>
              <a:gd name="connsiteY3" fmla="*/ 5236189 h 5247356"/>
              <a:gd name="connsiteX4" fmla="*/ 9262 w 6963394"/>
              <a:gd name="connsiteY4" fmla="*/ 2705797 h 5247356"/>
              <a:gd name="connsiteX0" fmla="*/ 9262 w 6963394"/>
              <a:gd name="connsiteY0" fmla="*/ 2705797 h 5247356"/>
              <a:gd name="connsiteX1" fmla="*/ 2931852 w 6963394"/>
              <a:gd name="connsiteY1" fmla="*/ 10033 h 5247356"/>
              <a:gd name="connsiteX2" fmla="*/ 6963394 w 6963394"/>
              <a:gd name="connsiteY2" fmla="*/ 3318639 h 5247356"/>
              <a:gd name="connsiteX3" fmla="*/ 3359869 w 6963394"/>
              <a:gd name="connsiteY3" fmla="*/ 5236189 h 5247356"/>
              <a:gd name="connsiteX4" fmla="*/ 9262 w 6963394"/>
              <a:gd name="connsiteY4" fmla="*/ 2705797 h 5247356"/>
              <a:gd name="connsiteX0" fmla="*/ 9262 w 6963394"/>
              <a:gd name="connsiteY0" fmla="*/ 2705797 h 5292159"/>
              <a:gd name="connsiteX1" fmla="*/ 2931852 w 6963394"/>
              <a:gd name="connsiteY1" fmla="*/ 10033 h 5292159"/>
              <a:gd name="connsiteX2" fmla="*/ 6963394 w 6963394"/>
              <a:gd name="connsiteY2" fmla="*/ 3318639 h 5292159"/>
              <a:gd name="connsiteX3" fmla="*/ 3359869 w 6963394"/>
              <a:gd name="connsiteY3" fmla="*/ 5236189 h 5292159"/>
              <a:gd name="connsiteX4" fmla="*/ 9262 w 6963394"/>
              <a:gd name="connsiteY4" fmla="*/ 2705797 h 5292159"/>
              <a:gd name="connsiteX0" fmla="*/ 9262 w 6963394"/>
              <a:gd name="connsiteY0" fmla="*/ 2705797 h 5259961"/>
              <a:gd name="connsiteX1" fmla="*/ 2931852 w 6963394"/>
              <a:gd name="connsiteY1" fmla="*/ 10033 h 5259961"/>
              <a:gd name="connsiteX2" fmla="*/ 6963394 w 6963394"/>
              <a:gd name="connsiteY2" fmla="*/ 3318639 h 5259961"/>
              <a:gd name="connsiteX3" fmla="*/ 3359869 w 6963394"/>
              <a:gd name="connsiteY3" fmla="*/ 5236189 h 5259961"/>
              <a:gd name="connsiteX4" fmla="*/ 9262 w 6963394"/>
              <a:gd name="connsiteY4" fmla="*/ 2705797 h 5259961"/>
              <a:gd name="connsiteX0" fmla="*/ 9557 w 7352795"/>
              <a:gd name="connsiteY0" fmla="*/ 2707501 h 5252013"/>
              <a:gd name="connsiteX1" fmla="*/ 2932147 w 7352795"/>
              <a:gd name="connsiteY1" fmla="*/ 11737 h 5252013"/>
              <a:gd name="connsiteX2" fmla="*/ 7352795 w 7352795"/>
              <a:gd name="connsiteY2" fmla="*/ 3378709 h 5252013"/>
              <a:gd name="connsiteX3" fmla="*/ 3360164 w 7352795"/>
              <a:gd name="connsiteY3" fmla="*/ 5237893 h 5252013"/>
              <a:gd name="connsiteX4" fmla="*/ 9557 w 7352795"/>
              <a:gd name="connsiteY4" fmla="*/ 2707501 h 5252013"/>
              <a:gd name="connsiteX0" fmla="*/ 8078 w 7789061"/>
              <a:gd name="connsiteY0" fmla="*/ 2744796 h 5249051"/>
              <a:gd name="connsiteX1" fmla="*/ 3368413 w 7789061"/>
              <a:gd name="connsiteY1" fmla="*/ 10121 h 5249051"/>
              <a:gd name="connsiteX2" fmla="*/ 7789061 w 7789061"/>
              <a:gd name="connsiteY2" fmla="*/ 3377093 h 5249051"/>
              <a:gd name="connsiteX3" fmla="*/ 3796430 w 7789061"/>
              <a:gd name="connsiteY3" fmla="*/ 5236277 h 5249051"/>
              <a:gd name="connsiteX4" fmla="*/ 8078 w 7789061"/>
              <a:gd name="connsiteY4" fmla="*/ 2744796 h 5249051"/>
              <a:gd name="connsiteX0" fmla="*/ 8078 w 7789061"/>
              <a:gd name="connsiteY0" fmla="*/ 2744796 h 5271741"/>
              <a:gd name="connsiteX1" fmla="*/ 3368413 w 7789061"/>
              <a:gd name="connsiteY1" fmla="*/ 10121 h 5271741"/>
              <a:gd name="connsiteX2" fmla="*/ 7789061 w 7789061"/>
              <a:gd name="connsiteY2" fmla="*/ 3377093 h 5271741"/>
              <a:gd name="connsiteX3" fmla="*/ 3796430 w 7789061"/>
              <a:gd name="connsiteY3" fmla="*/ 5236277 h 5271741"/>
              <a:gd name="connsiteX4" fmla="*/ 8078 w 7789061"/>
              <a:gd name="connsiteY4" fmla="*/ 2744796 h 5271741"/>
              <a:gd name="connsiteX0" fmla="*/ 1055 w 7782038"/>
              <a:gd name="connsiteY0" fmla="*/ 2738806 h 5438018"/>
              <a:gd name="connsiteX1" fmla="*/ 3361390 w 7782038"/>
              <a:gd name="connsiteY1" fmla="*/ 4131 h 5438018"/>
              <a:gd name="connsiteX2" fmla="*/ 7782038 w 7782038"/>
              <a:gd name="connsiteY2" fmla="*/ 3371103 h 5438018"/>
              <a:gd name="connsiteX3" fmla="*/ 3692130 w 7782038"/>
              <a:gd name="connsiteY3" fmla="*/ 5415113 h 5438018"/>
              <a:gd name="connsiteX4" fmla="*/ 1055 w 7782038"/>
              <a:gd name="connsiteY4" fmla="*/ 2738806 h 5438018"/>
              <a:gd name="connsiteX0" fmla="*/ 28883 w 7809866"/>
              <a:gd name="connsiteY0" fmla="*/ 2742147 h 5441359"/>
              <a:gd name="connsiteX1" fmla="*/ 3389218 w 7809866"/>
              <a:gd name="connsiteY1" fmla="*/ 7472 h 5441359"/>
              <a:gd name="connsiteX2" fmla="*/ 7809866 w 7809866"/>
              <a:gd name="connsiteY2" fmla="*/ 3374444 h 5441359"/>
              <a:gd name="connsiteX3" fmla="*/ 3719958 w 7809866"/>
              <a:gd name="connsiteY3" fmla="*/ 5418454 h 5441359"/>
              <a:gd name="connsiteX4" fmla="*/ 28883 w 7809866"/>
              <a:gd name="connsiteY4" fmla="*/ 2742147 h 5441359"/>
              <a:gd name="connsiteX0" fmla="*/ 36549 w 7817532"/>
              <a:gd name="connsiteY0" fmla="*/ 2751085 h 5450297"/>
              <a:gd name="connsiteX1" fmla="*/ 3396884 w 7817532"/>
              <a:gd name="connsiteY1" fmla="*/ 16410 h 5450297"/>
              <a:gd name="connsiteX2" fmla="*/ 7817532 w 7817532"/>
              <a:gd name="connsiteY2" fmla="*/ 3383382 h 5450297"/>
              <a:gd name="connsiteX3" fmla="*/ 3727624 w 7817532"/>
              <a:gd name="connsiteY3" fmla="*/ 5427392 h 5450297"/>
              <a:gd name="connsiteX4" fmla="*/ 36549 w 7817532"/>
              <a:gd name="connsiteY4" fmla="*/ 2751085 h 54502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17532" h="5450297">
                <a:moveTo>
                  <a:pt x="36549" y="2751085"/>
                </a:moveTo>
                <a:cubicBezTo>
                  <a:pt x="-281221" y="925127"/>
                  <a:pt x="1526121" y="-147339"/>
                  <a:pt x="3396884" y="16410"/>
                </a:cubicBezTo>
                <a:cubicBezTo>
                  <a:pt x="5267647" y="180159"/>
                  <a:pt x="7817532" y="1453184"/>
                  <a:pt x="7817532" y="3383382"/>
                </a:cubicBezTo>
                <a:cubicBezTo>
                  <a:pt x="7700800" y="5342763"/>
                  <a:pt x="5024455" y="5532775"/>
                  <a:pt x="3727624" y="5427392"/>
                </a:cubicBezTo>
                <a:cubicBezTo>
                  <a:pt x="2430794" y="5322009"/>
                  <a:pt x="354319" y="4577043"/>
                  <a:pt x="36549" y="2751085"/>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Freeform: Shape 11">
            <a:extLst>
              <a:ext uri="{FF2B5EF4-FFF2-40B4-BE49-F238E27FC236}">
                <a16:creationId xmlns:a16="http://schemas.microsoft.com/office/drawing/2014/main" id="{73567C09-8B4D-49A6-A711-C44C5807D8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a:off x="3554541" y="-619573"/>
            <a:ext cx="9016699" cy="8033868"/>
          </a:xfrm>
          <a:custGeom>
            <a:avLst/>
            <a:gdLst>
              <a:gd name="connsiteX0" fmla="*/ 6078066 w 9016699"/>
              <a:gd name="connsiteY0" fmla="*/ 782055 h 8033868"/>
              <a:gd name="connsiteX1" fmla="*/ 8705208 w 9016699"/>
              <a:gd name="connsiteY1" fmla="*/ 3409197 h 8033868"/>
              <a:gd name="connsiteX2" fmla="*/ 8793057 w 9016699"/>
              <a:gd name="connsiteY2" fmla="*/ 3617452 h 8033868"/>
              <a:gd name="connsiteX3" fmla="*/ 9016699 w 9016699"/>
              <a:gd name="connsiteY3" fmla="*/ 4793120 h 8033868"/>
              <a:gd name="connsiteX4" fmla="*/ 8960084 w 9016699"/>
              <a:gd name="connsiteY4" fmla="*/ 5272709 h 8033868"/>
              <a:gd name="connsiteX5" fmla="*/ 8920563 w 9016699"/>
              <a:gd name="connsiteY5" fmla="*/ 5444162 h 8033868"/>
              <a:gd name="connsiteX6" fmla="*/ 6620466 w 9016699"/>
              <a:gd name="connsiteY6" fmla="*/ 7744259 h 8033868"/>
              <a:gd name="connsiteX7" fmla="*/ 6480006 w 9016699"/>
              <a:gd name="connsiteY7" fmla="*/ 7795347 h 8033868"/>
              <a:gd name="connsiteX8" fmla="*/ 4389696 w 9016699"/>
              <a:gd name="connsiteY8" fmla="*/ 7987178 h 8033868"/>
              <a:gd name="connsiteX9" fmla="*/ 3086984 w 9016699"/>
              <a:gd name="connsiteY9" fmla="*/ 7466023 h 8033868"/>
              <a:gd name="connsiteX10" fmla="*/ 3024300 w 9016699"/>
              <a:gd name="connsiteY10" fmla="*/ 7426965 h 8033868"/>
              <a:gd name="connsiteX11" fmla="*/ 519567 w 9016699"/>
              <a:gd name="connsiteY11" fmla="*/ 4922232 h 8033868"/>
              <a:gd name="connsiteX12" fmla="*/ 419495 w 9016699"/>
              <a:gd name="connsiteY12" fmla="*/ 4733719 h 8033868"/>
              <a:gd name="connsiteX13" fmla="*/ 3514 w 9016699"/>
              <a:gd name="connsiteY13" fmla="*/ 3245168 h 8033868"/>
              <a:gd name="connsiteX14" fmla="*/ 4193329 w 9016699"/>
              <a:gd name="connsiteY14" fmla="*/ 36108 h 8033868"/>
              <a:gd name="connsiteX15" fmla="*/ 5977677 w 9016699"/>
              <a:gd name="connsiteY15" fmla="*/ 722908 h 8033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016699" h="8033868">
                <a:moveTo>
                  <a:pt x="6078066" y="782055"/>
                </a:moveTo>
                <a:lnTo>
                  <a:pt x="8705208" y="3409197"/>
                </a:lnTo>
                <a:lnTo>
                  <a:pt x="8793057" y="3617452"/>
                </a:lnTo>
                <a:cubicBezTo>
                  <a:pt x="8935615" y="3988374"/>
                  <a:pt x="9016699" y="4381324"/>
                  <a:pt x="9016699" y="4793120"/>
                </a:cubicBezTo>
                <a:cubicBezTo>
                  <a:pt x="9008675" y="4960329"/>
                  <a:pt x="8989449" y="5120121"/>
                  <a:pt x="8960084" y="5272709"/>
                </a:cubicBezTo>
                <a:lnTo>
                  <a:pt x="8920563" y="5444162"/>
                </a:lnTo>
                <a:lnTo>
                  <a:pt x="6620466" y="7744259"/>
                </a:lnTo>
                <a:lnTo>
                  <a:pt x="6480006" y="7795347"/>
                </a:lnTo>
                <a:cubicBezTo>
                  <a:pt x="5726471" y="8035167"/>
                  <a:pt x="4953020" y="8083925"/>
                  <a:pt x="4389696" y="7987178"/>
                </a:cubicBezTo>
                <a:cubicBezTo>
                  <a:pt x="4014146" y="7922680"/>
                  <a:pt x="3559510" y="7740111"/>
                  <a:pt x="3086984" y="7466023"/>
                </a:cubicBezTo>
                <a:lnTo>
                  <a:pt x="3024300" y="7426965"/>
                </a:lnTo>
                <a:lnTo>
                  <a:pt x="519567" y="4922232"/>
                </a:lnTo>
                <a:lnTo>
                  <a:pt x="419495" y="4733719"/>
                </a:lnTo>
                <a:cubicBezTo>
                  <a:pt x="181303" y="4258474"/>
                  <a:pt x="28977" y="3756361"/>
                  <a:pt x="3514" y="3245168"/>
                </a:cubicBezTo>
                <a:cubicBezTo>
                  <a:pt x="-112889" y="908287"/>
                  <a:pt x="2691131" y="-221884"/>
                  <a:pt x="4193329" y="36108"/>
                </a:cubicBezTo>
                <a:cubicBezTo>
                  <a:pt x="4662766" y="116730"/>
                  <a:pt x="5309837" y="354143"/>
                  <a:pt x="5977677" y="722908"/>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3C0B6FD7-E9F2-4133-BDE3-9442717D1403}"/>
              </a:ext>
            </a:extLst>
          </p:cNvPr>
          <p:cNvSpPr>
            <a:spLocks noGrp="1"/>
          </p:cNvSpPr>
          <p:nvPr>
            <p:ph idx="1"/>
          </p:nvPr>
        </p:nvSpPr>
        <p:spPr>
          <a:xfrm>
            <a:off x="4846319" y="1111249"/>
            <a:ext cx="6554001" cy="4635503"/>
          </a:xfrm>
        </p:spPr>
        <p:txBody>
          <a:bodyPr>
            <a:normAutofit/>
          </a:bodyPr>
          <a:lstStyle/>
          <a:p>
            <a:pPr marL="0" indent="0">
              <a:buNone/>
            </a:pPr>
            <a:r>
              <a:rPr lang="en-US" sz="5400" dirty="0" err="1"/>
              <a:t>Vragen</a:t>
            </a:r>
            <a:r>
              <a:rPr lang="en-US" sz="5400" dirty="0"/>
              <a:t>?</a:t>
            </a:r>
          </a:p>
        </p:txBody>
      </p:sp>
      <p:sp>
        <p:nvSpPr>
          <p:cNvPr id="2" name="Tijdelijke aanduiding voor voettekst 1">
            <a:extLst>
              <a:ext uri="{FF2B5EF4-FFF2-40B4-BE49-F238E27FC236}">
                <a16:creationId xmlns:a16="http://schemas.microsoft.com/office/drawing/2014/main" id="{9A2A46CC-6E88-5D4C-BFA5-F8A5CE1418E4}"/>
              </a:ext>
            </a:extLst>
          </p:cNvPr>
          <p:cNvSpPr>
            <a:spLocks noGrp="1"/>
          </p:cNvSpPr>
          <p:nvPr>
            <p:ph type="ftr" sz="quarter" idx="11"/>
          </p:nvPr>
        </p:nvSpPr>
        <p:spPr/>
        <p:txBody>
          <a:bodyPr/>
          <a:lstStyle/>
          <a:p>
            <a:r>
              <a:rPr lang="nl-NL"/>
              <a:t>ICT-beleid Bertien Boon</a:t>
            </a:r>
          </a:p>
        </p:txBody>
      </p:sp>
      <p:sp>
        <p:nvSpPr>
          <p:cNvPr id="4" name="Tijdelijke aanduiding voor dianummer 3">
            <a:extLst>
              <a:ext uri="{FF2B5EF4-FFF2-40B4-BE49-F238E27FC236}">
                <a16:creationId xmlns:a16="http://schemas.microsoft.com/office/drawing/2014/main" id="{D249F6D6-098D-024A-89BE-CAD855FFFC06}"/>
              </a:ext>
            </a:extLst>
          </p:cNvPr>
          <p:cNvSpPr>
            <a:spLocks noGrp="1"/>
          </p:cNvSpPr>
          <p:nvPr>
            <p:ph type="sldNum" sz="quarter" idx="12"/>
          </p:nvPr>
        </p:nvSpPr>
        <p:spPr/>
        <p:txBody>
          <a:bodyPr/>
          <a:lstStyle/>
          <a:p>
            <a:fld id="{61E07FD2-3FAC-C04D-983B-C604FF866A8D}" type="slidenum">
              <a:rPr lang="nl-NL" smtClean="0"/>
              <a:t>41</a:t>
            </a:fld>
            <a:endParaRPr lang="nl-NL"/>
          </a:p>
        </p:txBody>
      </p:sp>
    </p:spTree>
    <p:extLst>
      <p:ext uri="{BB962C8B-B14F-4D97-AF65-F5344CB8AC3E}">
        <p14:creationId xmlns:p14="http://schemas.microsoft.com/office/powerpoint/2010/main" val="267883970"/>
      </p:ext>
    </p:extLst>
  </p:cSld>
  <p:clrMapOvr>
    <a:masterClrMapping/>
  </p:clrMapOvr>
  <p:transition spd="slow">
    <p:fade/>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82413CC-69E6-4BDA-A88D-E4EF8F95B2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4F1F7357-8633-4CE7-BF80-475EE8A2FAE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0"/>
            <a:ext cx="12584114" cy="6853238"/>
            <a:chOff x="-417513" y="0"/>
            <a:chExt cx="12584114" cy="6853238"/>
          </a:xfrm>
        </p:grpSpPr>
        <p:sp>
          <p:nvSpPr>
            <p:cNvPr id="13" name="Freeform 5">
              <a:extLst>
                <a:ext uri="{FF2B5EF4-FFF2-40B4-BE49-F238E27FC236}">
                  <a16:creationId xmlns:a16="http://schemas.microsoft.com/office/drawing/2014/main" id="{E402FE4E-C12D-497C-AF81-F08E4E02B45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306513" y="0"/>
              <a:ext cx="3862388" cy="6843713"/>
            </a:xfrm>
            <a:custGeom>
              <a:avLst/>
              <a:gdLst>
                <a:gd name="T0" fmla="*/ 813 w 813"/>
                <a:gd name="T1" fmla="*/ 0 h 1440"/>
                <a:gd name="T2" fmla="*/ 435 w 813"/>
                <a:gd name="T3" fmla="*/ 1440 h 1440"/>
              </a:gdLst>
              <a:ahLst/>
              <a:cxnLst>
                <a:cxn ang="0">
                  <a:pos x="T0" y="T1"/>
                </a:cxn>
                <a:cxn ang="0">
                  <a:pos x="T2" y="T3"/>
                </a:cxn>
              </a:cxnLst>
              <a:rect l="0" t="0" r="r" b="b"/>
              <a:pathLst>
                <a:path w="813" h="1440">
                  <a:moveTo>
                    <a:pt x="813" y="0"/>
                  </a:moveTo>
                  <a:cubicBezTo>
                    <a:pt x="331" y="221"/>
                    <a:pt x="0" y="1039"/>
                    <a:pt x="435" y="144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Freeform 6">
              <a:extLst>
                <a:ext uri="{FF2B5EF4-FFF2-40B4-BE49-F238E27FC236}">
                  <a16:creationId xmlns:a16="http://schemas.microsoft.com/office/drawing/2014/main" id="{59247B10-170D-4E62-849A-38FCB43C6AF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26725" y="9525"/>
              <a:ext cx="1539875" cy="555625"/>
            </a:xfrm>
            <a:custGeom>
              <a:avLst/>
              <a:gdLst>
                <a:gd name="T0" fmla="*/ 324 w 324"/>
                <a:gd name="T1" fmla="*/ 117 h 117"/>
                <a:gd name="T2" fmla="*/ 0 w 324"/>
                <a:gd name="T3" fmla="*/ 0 h 117"/>
              </a:gdLst>
              <a:ahLst/>
              <a:cxnLst>
                <a:cxn ang="0">
                  <a:pos x="T0" y="T1"/>
                </a:cxn>
                <a:cxn ang="0">
                  <a:pos x="T2" y="T3"/>
                </a:cxn>
              </a:cxnLst>
              <a:rect l="0" t="0" r="r" b="b"/>
              <a:pathLst>
                <a:path w="324" h="117">
                  <a:moveTo>
                    <a:pt x="324" y="117"/>
                  </a:moveTo>
                  <a:cubicBezTo>
                    <a:pt x="223" y="64"/>
                    <a:pt x="107" y="28"/>
                    <a:pt x="0" y="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 name="Freeform 7">
              <a:extLst>
                <a:ext uri="{FF2B5EF4-FFF2-40B4-BE49-F238E27FC236}">
                  <a16:creationId xmlns:a16="http://schemas.microsoft.com/office/drawing/2014/main" id="{89A587A7-1BEF-45AA-9EFC-6558A8749CE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247313" y="5013325"/>
              <a:ext cx="1919288" cy="1830388"/>
            </a:xfrm>
            <a:custGeom>
              <a:avLst/>
              <a:gdLst>
                <a:gd name="T0" fmla="*/ 0 w 404"/>
                <a:gd name="T1" fmla="*/ 385 h 385"/>
                <a:gd name="T2" fmla="*/ 404 w 404"/>
                <a:gd name="T3" fmla="*/ 0 h 385"/>
              </a:gdLst>
              <a:ahLst/>
              <a:cxnLst>
                <a:cxn ang="0">
                  <a:pos x="T0" y="T1"/>
                </a:cxn>
                <a:cxn ang="0">
                  <a:pos x="T2" y="T3"/>
                </a:cxn>
              </a:cxnLst>
              <a:rect l="0" t="0" r="r" b="b"/>
              <a:pathLst>
                <a:path w="404" h="385">
                  <a:moveTo>
                    <a:pt x="0" y="385"/>
                  </a:moveTo>
                  <a:cubicBezTo>
                    <a:pt x="146" y="272"/>
                    <a:pt x="285" y="142"/>
                    <a:pt x="404" y="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Freeform 8">
              <a:extLst>
                <a:ext uri="{FF2B5EF4-FFF2-40B4-BE49-F238E27FC236}">
                  <a16:creationId xmlns:a16="http://schemas.microsoft.com/office/drawing/2014/main" id="{AC25B5A1-6EF7-44EC-A2F0-1EDC96A79B0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0775" y="0"/>
              <a:ext cx="3676650" cy="6843713"/>
            </a:xfrm>
            <a:custGeom>
              <a:avLst/>
              <a:gdLst>
                <a:gd name="T0" fmla="*/ 774 w 774"/>
                <a:gd name="T1" fmla="*/ 0 h 1440"/>
                <a:gd name="T2" fmla="*/ 411 w 774"/>
                <a:gd name="T3" fmla="*/ 1440 h 1440"/>
              </a:gdLst>
              <a:ahLst/>
              <a:cxnLst>
                <a:cxn ang="0">
                  <a:pos x="T0" y="T1"/>
                </a:cxn>
                <a:cxn ang="0">
                  <a:pos x="T2" y="T3"/>
                </a:cxn>
              </a:cxnLst>
              <a:rect l="0" t="0" r="r" b="b"/>
              <a:pathLst>
                <a:path w="774" h="1440">
                  <a:moveTo>
                    <a:pt x="774" y="0"/>
                  </a:moveTo>
                  <a:cubicBezTo>
                    <a:pt x="312" y="240"/>
                    <a:pt x="0" y="1034"/>
                    <a:pt x="411" y="1440"/>
                  </a:cubicBezTo>
                </a:path>
              </a:pathLst>
            </a:custGeom>
            <a:noFill/>
            <a:ln w="9525" cap="flat">
              <a:solidFill>
                <a:schemeClr val="tx1">
                  <a:alpha val="15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 name="Freeform 9">
              <a:extLst>
                <a:ext uri="{FF2B5EF4-FFF2-40B4-BE49-F238E27FC236}">
                  <a16:creationId xmlns:a16="http://schemas.microsoft.com/office/drawing/2014/main" id="{80B8582C-7E17-4115-9FF1-979C8405CB5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02988" y="9525"/>
              <a:ext cx="963613" cy="366713"/>
            </a:xfrm>
            <a:custGeom>
              <a:avLst/>
              <a:gdLst>
                <a:gd name="T0" fmla="*/ 203 w 203"/>
                <a:gd name="T1" fmla="*/ 77 h 77"/>
                <a:gd name="T2" fmla="*/ 0 w 203"/>
                <a:gd name="T3" fmla="*/ 0 h 77"/>
              </a:gdLst>
              <a:ahLst/>
              <a:cxnLst>
                <a:cxn ang="0">
                  <a:pos x="T0" y="T1"/>
                </a:cxn>
                <a:cxn ang="0">
                  <a:pos x="T2" y="T3"/>
                </a:cxn>
              </a:cxnLst>
              <a:rect l="0" t="0" r="r" b="b"/>
              <a:pathLst>
                <a:path w="203" h="77">
                  <a:moveTo>
                    <a:pt x="203" y="77"/>
                  </a:moveTo>
                  <a:cubicBezTo>
                    <a:pt x="138" y="46"/>
                    <a:pt x="68" y="21"/>
                    <a:pt x="0" y="0"/>
                  </a:cubicBezTo>
                </a:path>
              </a:pathLst>
            </a:custGeom>
            <a:noFill/>
            <a:ln w="9525" cap="flat">
              <a:solidFill>
                <a:schemeClr val="tx1">
                  <a:alpha val="15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 name="Freeform 10">
              <a:extLst>
                <a:ext uri="{FF2B5EF4-FFF2-40B4-BE49-F238E27FC236}">
                  <a16:creationId xmlns:a16="http://schemas.microsoft.com/office/drawing/2014/main" id="{F6C4AB66-7A18-4E51-935B-237F4CA8272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494963" y="5275263"/>
              <a:ext cx="1666875" cy="1577975"/>
            </a:xfrm>
            <a:custGeom>
              <a:avLst/>
              <a:gdLst>
                <a:gd name="T0" fmla="*/ 0 w 351"/>
                <a:gd name="T1" fmla="*/ 332 h 332"/>
                <a:gd name="T2" fmla="*/ 351 w 351"/>
                <a:gd name="T3" fmla="*/ 0 h 332"/>
              </a:gdLst>
              <a:ahLst/>
              <a:cxnLst>
                <a:cxn ang="0">
                  <a:pos x="T0" y="T1"/>
                </a:cxn>
                <a:cxn ang="0">
                  <a:pos x="T2" y="T3"/>
                </a:cxn>
              </a:cxnLst>
              <a:rect l="0" t="0" r="r" b="b"/>
              <a:pathLst>
                <a:path w="351" h="332">
                  <a:moveTo>
                    <a:pt x="0" y="332"/>
                  </a:moveTo>
                  <a:cubicBezTo>
                    <a:pt x="125" y="232"/>
                    <a:pt x="245" y="121"/>
                    <a:pt x="351" y="0"/>
                  </a:cubicBezTo>
                </a:path>
              </a:pathLst>
            </a:custGeom>
            <a:noFill/>
            <a:ln w="9525" cap="flat">
              <a:solidFill>
                <a:schemeClr val="tx1">
                  <a:alpha val="15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Freeform 11">
              <a:extLst>
                <a:ext uri="{FF2B5EF4-FFF2-40B4-BE49-F238E27FC236}">
                  <a16:creationId xmlns:a16="http://schemas.microsoft.com/office/drawing/2014/main" id="{CDF12911-A240-4580-8788-0C49DB1FEDB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1713" y="0"/>
              <a:ext cx="3621088" cy="6843713"/>
            </a:xfrm>
            <a:custGeom>
              <a:avLst/>
              <a:gdLst>
                <a:gd name="T0" fmla="*/ 762 w 762"/>
                <a:gd name="T1" fmla="*/ 0 h 1440"/>
                <a:gd name="T2" fmla="*/ 403 w 762"/>
                <a:gd name="T3" fmla="*/ 1440 h 1440"/>
              </a:gdLst>
              <a:ahLst/>
              <a:cxnLst>
                <a:cxn ang="0">
                  <a:pos x="T0" y="T1"/>
                </a:cxn>
                <a:cxn ang="0">
                  <a:pos x="T2" y="T3"/>
                </a:cxn>
              </a:cxnLst>
              <a:rect l="0" t="0" r="r" b="b"/>
              <a:pathLst>
                <a:path w="762" h="1440">
                  <a:moveTo>
                    <a:pt x="762" y="0"/>
                  </a:moveTo>
                  <a:cubicBezTo>
                    <a:pt x="308" y="245"/>
                    <a:pt x="0" y="1033"/>
                    <a:pt x="403" y="144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 name="Freeform 12">
              <a:extLst>
                <a:ext uri="{FF2B5EF4-FFF2-40B4-BE49-F238E27FC236}">
                  <a16:creationId xmlns:a16="http://schemas.microsoft.com/office/drawing/2014/main" id="{EAE0F5DE-442D-4F6C-B02C-2568ED19585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501438" y="9525"/>
              <a:ext cx="665163" cy="257175"/>
            </a:xfrm>
            <a:custGeom>
              <a:avLst/>
              <a:gdLst>
                <a:gd name="T0" fmla="*/ 140 w 140"/>
                <a:gd name="T1" fmla="*/ 54 h 54"/>
                <a:gd name="T2" fmla="*/ 0 w 140"/>
                <a:gd name="T3" fmla="*/ 0 h 54"/>
              </a:gdLst>
              <a:ahLst/>
              <a:cxnLst>
                <a:cxn ang="0">
                  <a:pos x="T0" y="T1"/>
                </a:cxn>
                <a:cxn ang="0">
                  <a:pos x="T2" y="T3"/>
                </a:cxn>
              </a:cxnLst>
              <a:rect l="0" t="0" r="r" b="b"/>
              <a:pathLst>
                <a:path w="140" h="54">
                  <a:moveTo>
                    <a:pt x="140" y="54"/>
                  </a:moveTo>
                  <a:cubicBezTo>
                    <a:pt x="95" y="34"/>
                    <a:pt x="48" y="16"/>
                    <a:pt x="0" y="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 name="Freeform 13">
              <a:extLst>
                <a:ext uri="{FF2B5EF4-FFF2-40B4-BE49-F238E27FC236}">
                  <a16:creationId xmlns:a16="http://schemas.microsoft.com/office/drawing/2014/main" id="{4F24A002-AFDE-4034-85BE-CBF005AE923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41013" y="5408613"/>
              <a:ext cx="1525588" cy="1435100"/>
            </a:xfrm>
            <a:custGeom>
              <a:avLst/>
              <a:gdLst>
                <a:gd name="T0" fmla="*/ 0 w 321"/>
                <a:gd name="T1" fmla="*/ 302 h 302"/>
                <a:gd name="T2" fmla="*/ 321 w 321"/>
                <a:gd name="T3" fmla="*/ 0 h 302"/>
              </a:gdLst>
              <a:ahLst/>
              <a:cxnLst>
                <a:cxn ang="0">
                  <a:pos x="T0" y="T1"/>
                </a:cxn>
                <a:cxn ang="0">
                  <a:pos x="T2" y="T3"/>
                </a:cxn>
              </a:cxnLst>
              <a:rect l="0" t="0" r="r" b="b"/>
              <a:pathLst>
                <a:path w="321" h="302">
                  <a:moveTo>
                    <a:pt x="0" y="302"/>
                  </a:moveTo>
                  <a:cubicBezTo>
                    <a:pt x="114" y="210"/>
                    <a:pt x="223" y="109"/>
                    <a:pt x="321" y="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 name="Freeform 14">
              <a:extLst>
                <a:ext uri="{FF2B5EF4-FFF2-40B4-BE49-F238E27FC236}">
                  <a16:creationId xmlns:a16="http://schemas.microsoft.com/office/drawing/2014/main" id="{36F0721E-B4B0-4A6C-A92C-F8DE92D3AC0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1713" y="0"/>
              <a:ext cx="3244850" cy="6843713"/>
            </a:xfrm>
            <a:custGeom>
              <a:avLst/>
              <a:gdLst>
                <a:gd name="T0" fmla="*/ 683 w 683"/>
                <a:gd name="T1" fmla="*/ 0 h 1440"/>
                <a:gd name="T2" fmla="*/ 355 w 683"/>
                <a:gd name="T3" fmla="*/ 1440 h 1440"/>
              </a:gdLst>
              <a:ahLst/>
              <a:cxnLst>
                <a:cxn ang="0">
                  <a:pos x="T0" y="T1"/>
                </a:cxn>
                <a:cxn ang="0">
                  <a:pos x="T2" y="T3"/>
                </a:cxn>
              </a:cxnLst>
              <a:rect l="0" t="0" r="r" b="b"/>
              <a:pathLst>
                <a:path w="683" h="1440">
                  <a:moveTo>
                    <a:pt x="683" y="0"/>
                  </a:moveTo>
                  <a:cubicBezTo>
                    <a:pt x="258" y="256"/>
                    <a:pt x="0" y="1041"/>
                    <a:pt x="355" y="144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 name="Freeform 15">
              <a:extLst>
                <a:ext uri="{FF2B5EF4-FFF2-40B4-BE49-F238E27FC236}">
                  <a16:creationId xmlns:a16="http://schemas.microsoft.com/office/drawing/2014/main" id="{54D2DC98-69F8-4F2F-9D45-BDFFA5E2BBB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802938" y="5518150"/>
              <a:ext cx="1363663" cy="1325563"/>
            </a:xfrm>
            <a:custGeom>
              <a:avLst/>
              <a:gdLst>
                <a:gd name="T0" fmla="*/ 0 w 287"/>
                <a:gd name="T1" fmla="*/ 279 h 279"/>
                <a:gd name="T2" fmla="*/ 287 w 287"/>
                <a:gd name="T3" fmla="*/ 0 h 279"/>
              </a:gdLst>
              <a:ahLst/>
              <a:cxnLst>
                <a:cxn ang="0">
                  <a:pos x="T0" y="T1"/>
                </a:cxn>
                <a:cxn ang="0">
                  <a:pos x="T2" y="T3"/>
                </a:cxn>
              </a:cxnLst>
              <a:rect l="0" t="0" r="r" b="b"/>
              <a:pathLst>
                <a:path w="287" h="279">
                  <a:moveTo>
                    <a:pt x="0" y="279"/>
                  </a:moveTo>
                  <a:cubicBezTo>
                    <a:pt x="101" y="193"/>
                    <a:pt x="198" y="100"/>
                    <a:pt x="287" y="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 name="Freeform 16">
              <a:extLst>
                <a:ext uri="{FF2B5EF4-FFF2-40B4-BE49-F238E27FC236}">
                  <a16:creationId xmlns:a16="http://schemas.microsoft.com/office/drawing/2014/main" id="{0A636E33-DC38-40B9-B941-037E5D8603F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89000" y="0"/>
              <a:ext cx="3230563" cy="6843713"/>
            </a:xfrm>
            <a:custGeom>
              <a:avLst/>
              <a:gdLst>
                <a:gd name="T0" fmla="*/ 680 w 680"/>
                <a:gd name="T1" fmla="*/ 0 h 1440"/>
                <a:gd name="T2" fmla="*/ 337 w 680"/>
                <a:gd name="T3" fmla="*/ 1440 h 1440"/>
              </a:gdLst>
              <a:ahLst/>
              <a:cxnLst>
                <a:cxn ang="0">
                  <a:pos x="T0" y="T1"/>
                </a:cxn>
                <a:cxn ang="0">
                  <a:pos x="T2" y="T3"/>
                </a:cxn>
              </a:cxnLst>
              <a:rect l="0" t="0" r="r" b="b"/>
              <a:pathLst>
                <a:path w="680" h="1440">
                  <a:moveTo>
                    <a:pt x="680" y="0"/>
                  </a:moveTo>
                  <a:cubicBezTo>
                    <a:pt x="257" y="265"/>
                    <a:pt x="0" y="1026"/>
                    <a:pt x="337" y="144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 name="Freeform 17">
              <a:extLst>
                <a:ext uri="{FF2B5EF4-FFF2-40B4-BE49-F238E27FC236}">
                  <a16:creationId xmlns:a16="http://schemas.microsoft.com/office/drawing/2014/main" id="{03D30690-68C2-4AEC-9789-1495D97E194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79150" y="5694363"/>
              <a:ext cx="1187450" cy="1149350"/>
            </a:xfrm>
            <a:custGeom>
              <a:avLst/>
              <a:gdLst>
                <a:gd name="T0" fmla="*/ 0 w 250"/>
                <a:gd name="T1" fmla="*/ 242 h 242"/>
                <a:gd name="T2" fmla="*/ 250 w 250"/>
                <a:gd name="T3" fmla="*/ 0 h 242"/>
              </a:gdLst>
              <a:ahLst/>
              <a:cxnLst>
                <a:cxn ang="0">
                  <a:pos x="T0" y="T1"/>
                </a:cxn>
                <a:cxn ang="0">
                  <a:pos x="T2" y="T3"/>
                </a:cxn>
              </a:cxnLst>
              <a:rect l="0" t="0" r="r" b="b"/>
              <a:pathLst>
                <a:path w="250" h="242">
                  <a:moveTo>
                    <a:pt x="0" y="242"/>
                  </a:moveTo>
                  <a:cubicBezTo>
                    <a:pt x="88" y="166"/>
                    <a:pt x="172" y="85"/>
                    <a:pt x="250" y="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 name="Freeform 18">
              <a:extLst>
                <a:ext uri="{FF2B5EF4-FFF2-40B4-BE49-F238E27FC236}">
                  <a16:creationId xmlns:a16="http://schemas.microsoft.com/office/drawing/2014/main" id="{1020B1B9-821B-49FB-BDC9-57DA08CBC30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84188" y="0"/>
              <a:ext cx="3421063" cy="6843713"/>
            </a:xfrm>
            <a:custGeom>
              <a:avLst/>
              <a:gdLst>
                <a:gd name="T0" fmla="*/ 720 w 720"/>
                <a:gd name="T1" fmla="*/ 0 h 1440"/>
                <a:gd name="T2" fmla="*/ 362 w 720"/>
                <a:gd name="T3" fmla="*/ 1440 h 1440"/>
              </a:gdLst>
              <a:ahLst/>
              <a:cxnLst>
                <a:cxn ang="0">
                  <a:pos x="T0" y="T1"/>
                </a:cxn>
                <a:cxn ang="0">
                  <a:pos x="T2" y="T3"/>
                </a:cxn>
              </a:cxnLst>
              <a:rect l="0" t="0" r="r" b="b"/>
              <a:pathLst>
                <a:path w="720" h="1440">
                  <a:moveTo>
                    <a:pt x="720" y="0"/>
                  </a:moveTo>
                  <a:cubicBezTo>
                    <a:pt x="316" y="282"/>
                    <a:pt x="0" y="1018"/>
                    <a:pt x="362" y="144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7" name="Freeform 19">
              <a:extLst>
                <a:ext uri="{FF2B5EF4-FFF2-40B4-BE49-F238E27FC236}">
                  <a16:creationId xmlns:a16="http://schemas.microsoft.com/office/drawing/2014/main" id="{720EDCE4-8B18-413F-989E-E79628E5AF1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87125" y="6049963"/>
              <a:ext cx="879475" cy="793750"/>
            </a:xfrm>
            <a:custGeom>
              <a:avLst/>
              <a:gdLst>
                <a:gd name="T0" fmla="*/ 0 w 185"/>
                <a:gd name="T1" fmla="*/ 167 h 167"/>
                <a:gd name="T2" fmla="*/ 185 w 185"/>
                <a:gd name="T3" fmla="*/ 0 h 167"/>
              </a:gdLst>
              <a:ahLst/>
              <a:cxnLst>
                <a:cxn ang="0">
                  <a:pos x="T0" y="T1"/>
                </a:cxn>
                <a:cxn ang="0">
                  <a:pos x="T2" y="T3"/>
                </a:cxn>
              </a:cxnLst>
              <a:rect l="0" t="0" r="r" b="b"/>
              <a:pathLst>
                <a:path w="185" h="167">
                  <a:moveTo>
                    <a:pt x="0" y="167"/>
                  </a:moveTo>
                  <a:cubicBezTo>
                    <a:pt x="63" y="114"/>
                    <a:pt x="125" y="58"/>
                    <a:pt x="185" y="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 name="Freeform 20">
              <a:extLst>
                <a:ext uri="{FF2B5EF4-FFF2-40B4-BE49-F238E27FC236}">
                  <a16:creationId xmlns:a16="http://schemas.microsoft.com/office/drawing/2014/main" id="{8563351E-0DDD-4FC8-8D0C-1E446E3C1B5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98488" y="0"/>
              <a:ext cx="2717800" cy="6843713"/>
            </a:xfrm>
            <a:custGeom>
              <a:avLst/>
              <a:gdLst>
                <a:gd name="T0" fmla="*/ 572 w 572"/>
                <a:gd name="T1" fmla="*/ 0 h 1440"/>
                <a:gd name="T2" fmla="*/ 164 w 572"/>
                <a:gd name="T3" fmla="*/ 1440 h 1440"/>
              </a:gdLst>
              <a:ahLst/>
              <a:cxnLst>
                <a:cxn ang="0">
                  <a:pos x="T0" y="T1"/>
                </a:cxn>
                <a:cxn ang="0">
                  <a:pos x="T2" y="T3"/>
                </a:cxn>
              </a:cxnLst>
              <a:rect l="0" t="0" r="r" b="b"/>
              <a:pathLst>
                <a:path w="572" h="1440">
                  <a:moveTo>
                    <a:pt x="572" y="0"/>
                  </a:moveTo>
                  <a:cubicBezTo>
                    <a:pt x="213" y="320"/>
                    <a:pt x="0" y="979"/>
                    <a:pt x="164" y="1440"/>
                  </a:cubicBezTo>
                </a:path>
              </a:pathLst>
            </a:custGeom>
            <a:noFill/>
            <a:ln w="12700" cap="flat">
              <a:solidFill>
                <a:schemeClr val="tx1">
                  <a:alpha val="15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Freeform 21">
              <a:extLst>
                <a:ext uri="{FF2B5EF4-FFF2-40B4-BE49-F238E27FC236}">
                  <a16:creationId xmlns:a16="http://schemas.microsoft.com/office/drawing/2014/main" id="{15E8B705-64E7-4513-B3CB-BF46C35732B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61938" y="0"/>
              <a:ext cx="2944813" cy="6843713"/>
            </a:xfrm>
            <a:custGeom>
              <a:avLst/>
              <a:gdLst>
                <a:gd name="T0" fmla="*/ 620 w 620"/>
                <a:gd name="T1" fmla="*/ 0 h 1440"/>
                <a:gd name="T2" fmla="*/ 186 w 620"/>
                <a:gd name="T3" fmla="*/ 1440 h 1440"/>
              </a:gdLst>
              <a:ahLst/>
              <a:cxnLst>
                <a:cxn ang="0">
                  <a:pos x="T0" y="T1"/>
                </a:cxn>
                <a:cxn ang="0">
                  <a:pos x="T2" y="T3"/>
                </a:cxn>
              </a:cxnLst>
              <a:rect l="0" t="0" r="r" b="b"/>
              <a:pathLst>
                <a:path w="620" h="1440">
                  <a:moveTo>
                    <a:pt x="620" y="0"/>
                  </a:moveTo>
                  <a:cubicBezTo>
                    <a:pt x="248" y="325"/>
                    <a:pt x="0" y="960"/>
                    <a:pt x="186" y="1440"/>
                  </a:cubicBezTo>
                </a:path>
              </a:pathLst>
            </a:custGeom>
            <a:noFill/>
            <a:ln w="9525" cap="flat">
              <a:solidFill>
                <a:schemeClr val="tx1">
                  <a:alpha val="15000"/>
                </a:schemeClr>
              </a:solidFill>
              <a:prstDash val="lg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 name="Freeform 22">
              <a:extLst>
                <a:ext uri="{FF2B5EF4-FFF2-40B4-BE49-F238E27FC236}">
                  <a16:creationId xmlns:a16="http://schemas.microsoft.com/office/drawing/2014/main" id="{30DAEE1C-EBB5-47F5-9E76-564FCFDBFC2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17513" y="0"/>
              <a:ext cx="2403475" cy="6843713"/>
            </a:xfrm>
            <a:custGeom>
              <a:avLst/>
              <a:gdLst>
                <a:gd name="T0" fmla="*/ 506 w 506"/>
                <a:gd name="T1" fmla="*/ 0 h 1440"/>
                <a:gd name="T2" fmla="*/ 171 w 506"/>
                <a:gd name="T3" fmla="*/ 1440 h 1440"/>
              </a:gdLst>
              <a:ahLst/>
              <a:cxnLst>
                <a:cxn ang="0">
                  <a:pos x="T0" y="T1"/>
                </a:cxn>
                <a:cxn ang="0">
                  <a:pos x="T2" y="T3"/>
                </a:cxn>
              </a:cxnLst>
              <a:rect l="0" t="0" r="r" b="b"/>
              <a:pathLst>
                <a:path w="506" h="1440">
                  <a:moveTo>
                    <a:pt x="506" y="0"/>
                  </a:moveTo>
                  <a:cubicBezTo>
                    <a:pt x="109" y="356"/>
                    <a:pt x="0" y="943"/>
                    <a:pt x="171" y="144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 name="Freeform 23">
              <a:extLst>
                <a:ext uri="{FF2B5EF4-FFF2-40B4-BE49-F238E27FC236}">
                  <a16:creationId xmlns:a16="http://schemas.microsoft.com/office/drawing/2014/main" id="{EDB255E9-A3E2-4098-99A1-FE38FAD15DA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4288" y="9525"/>
              <a:ext cx="1771650" cy="3198813"/>
            </a:xfrm>
            <a:custGeom>
              <a:avLst/>
              <a:gdLst>
                <a:gd name="T0" fmla="*/ 373 w 373"/>
                <a:gd name="T1" fmla="*/ 0 h 673"/>
                <a:gd name="T2" fmla="*/ 0 w 373"/>
                <a:gd name="T3" fmla="*/ 673 h 673"/>
              </a:gdLst>
              <a:ahLst/>
              <a:cxnLst>
                <a:cxn ang="0">
                  <a:pos x="T0" y="T1"/>
                </a:cxn>
                <a:cxn ang="0">
                  <a:pos x="T2" y="T3"/>
                </a:cxn>
              </a:cxnLst>
              <a:rect l="0" t="0" r="r" b="b"/>
              <a:pathLst>
                <a:path w="373" h="673">
                  <a:moveTo>
                    <a:pt x="373" y="0"/>
                  </a:moveTo>
                  <a:cubicBezTo>
                    <a:pt x="175" y="183"/>
                    <a:pt x="51" y="409"/>
                    <a:pt x="0" y="673"/>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 name="Freeform 24">
              <a:extLst>
                <a:ext uri="{FF2B5EF4-FFF2-40B4-BE49-F238E27FC236}">
                  <a16:creationId xmlns:a16="http://schemas.microsoft.com/office/drawing/2014/main" id="{D2507F2A-27AF-4833-8273-5FC9A988639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763" y="6016625"/>
              <a:ext cx="214313" cy="827088"/>
            </a:xfrm>
            <a:custGeom>
              <a:avLst/>
              <a:gdLst>
                <a:gd name="T0" fmla="*/ 0 w 45"/>
                <a:gd name="T1" fmla="*/ 0 h 174"/>
                <a:gd name="T2" fmla="*/ 45 w 45"/>
                <a:gd name="T3" fmla="*/ 174 h 174"/>
              </a:gdLst>
              <a:ahLst/>
              <a:cxnLst>
                <a:cxn ang="0">
                  <a:pos x="T0" y="T1"/>
                </a:cxn>
                <a:cxn ang="0">
                  <a:pos x="T2" y="T3"/>
                </a:cxn>
              </a:cxnLst>
              <a:rect l="0" t="0" r="r" b="b"/>
              <a:pathLst>
                <a:path w="45" h="174">
                  <a:moveTo>
                    <a:pt x="0" y="0"/>
                  </a:moveTo>
                  <a:cubicBezTo>
                    <a:pt x="11" y="59"/>
                    <a:pt x="26" y="118"/>
                    <a:pt x="45" y="174"/>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3" name="Freeform 25">
              <a:extLst>
                <a:ext uri="{FF2B5EF4-FFF2-40B4-BE49-F238E27FC236}">
                  <a16:creationId xmlns:a16="http://schemas.microsoft.com/office/drawing/2014/main" id="{8DFB8904-0CB8-45AD-ABD2-F7A582365E8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4288" y="0"/>
              <a:ext cx="1562100" cy="2228850"/>
            </a:xfrm>
            <a:custGeom>
              <a:avLst/>
              <a:gdLst>
                <a:gd name="T0" fmla="*/ 329 w 329"/>
                <a:gd name="T1" fmla="*/ 0 h 469"/>
                <a:gd name="T2" fmla="*/ 0 w 329"/>
                <a:gd name="T3" fmla="*/ 469 h 469"/>
              </a:gdLst>
              <a:ahLst/>
              <a:cxnLst>
                <a:cxn ang="0">
                  <a:pos x="T0" y="T1"/>
                </a:cxn>
                <a:cxn ang="0">
                  <a:pos x="T2" y="T3"/>
                </a:cxn>
              </a:cxnLst>
              <a:rect l="0" t="0" r="r" b="b"/>
              <a:pathLst>
                <a:path w="329" h="469">
                  <a:moveTo>
                    <a:pt x="329" y="0"/>
                  </a:moveTo>
                  <a:cubicBezTo>
                    <a:pt x="189" y="133"/>
                    <a:pt x="69" y="288"/>
                    <a:pt x="0" y="469"/>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
        <p:nvSpPr>
          <p:cNvPr id="2" name="Titel 1">
            <a:extLst>
              <a:ext uri="{FF2B5EF4-FFF2-40B4-BE49-F238E27FC236}">
                <a16:creationId xmlns:a16="http://schemas.microsoft.com/office/drawing/2014/main" id="{7F2CE026-F28B-AC40-A53D-17324386EECC}"/>
              </a:ext>
            </a:extLst>
          </p:cNvPr>
          <p:cNvSpPr>
            <a:spLocks noGrp="1"/>
          </p:cNvSpPr>
          <p:nvPr>
            <p:ph type="title"/>
          </p:nvPr>
        </p:nvSpPr>
        <p:spPr>
          <a:xfrm>
            <a:off x="1759287" y="278615"/>
            <a:ext cx="8673427" cy="1048945"/>
          </a:xfrm>
        </p:spPr>
        <p:txBody>
          <a:bodyPr>
            <a:normAutofit/>
          </a:bodyPr>
          <a:lstStyle/>
          <a:p>
            <a:r>
              <a:rPr lang="nl-NL" sz="4000" dirty="0">
                <a:solidFill>
                  <a:schemeClr val="tx1"/>
                </a:solidFill>
              </a:rPr>
              <a:t>De weg naar innovatie inslaan…</a:t>
            </a:r>
          </a:p>
        </p:txBody>
      </p:sp>
      <p:graphicFrame>
        <p:nvGraphicFramePr>
          <p:cNvPr id="5" name="Tijdelijke aanduiding voor inhoud 2">
            <a:extLst>
              <a:ext uri="{FF2B5EF4-FFF2-40B4-BE49-F238E27FC236}">
                <a16:creationId xmlns:a16="http://schemas.microsoft.com/office/drawing/2014/main" id="{A9BB82F2-BA70-484F-9BAB-78DD4968BD43}"/>
              </a:ext>
            </a:extLst>
          </p:cNvPr>
          <p:cNvGraphicFramePr>
            <a:graphicFrameLocks noGrp="1"/>
          </p:cNvGraphicFramePr>
          <p:nvPr>
            <p:ph idx="1"/>
            <p:extLst>
              <p:ext uri="{D42A27DB-BD31-4B8C-83A1-F6EECF244321}">
                <p14:modId xmlns:p14="http://schemas.microsoft.com/office/powerpoint/2010/main" val="4060708796"/>
              </p:ext>
            </p:extLst>
          </p:nvPr>
        </p:nvGraphicFramePr>
        <p:xfrm>
          <a:off x="807722" y="1431843"/>
          <a:ext cx="10576558" cy="508752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ijdelijke aanduiding voor voettekst 2">
            <a:extLst>
              <a:ext uri="{FF2B5EF4-FFF2-40B4-BE49-F238E27FC236}">
                <a16:creationId xmlns:a16="http://schemas.microsoft.com/office/drawing/2014/main" id="{EC5371EC-22F2-6042-AB1A-9DCC65526A4E}"/>
              </a:ext>
            </a:extLst>
          </p:cNvPr>
          <p:cNvSpPr>
            <a:spLocks noGrp="1"/>
          </p:cNvSpPr>
          <p:nvPr>
            <p:ph type="ftr" sz="quarter" idx="11"/>
          </p:nvPr>
        </p:nvSpPr>
        <p:spPr/>
        <p:txBody>
          <a:bodyPr/>
          <a:lstStyle/>
          <a:p>
            <a:r>
              <a:rPr lang="nl-NL"/>
              <a:t>ICT-beleid Bertien Boon</a:t>
            </a:r>
          </a:p>
        </p:txBody>
      </p:sp>
      <p:sp>
        <p:nvSpPr>
          <p:cNvPr id="4" name="Tijdelijke aanduiding voor dianummer 3">
            <a:extLst>
              <a:ext uri="{FF2B5EF4-FFF2-40B4-BE49-F238E27FC236}">
                <a16:creationId xmlns:a16="http://schemas.microsoft.com/office/drawing/2014/main" id="{236FF47E-C31B-8049-AD91-F633701C7A7C}"/>
              </a:ext>
            </a:extLst>
          </p:cNvPr>
          <p:cNvSpPr>
            <a:spLocks noGrp="1"/>
          </p:cNvSpPr>
          <p:nvPr>
            <p:ph type="sldNum" sz="quarter" idx="12"/>
          </p:nvPr>
        </p:nvSpPr>
        <p:spPr/>
        <p:txBody>
          <a:bodyPr/>
          <a:lstStyle/>
          <a:p>
            <a:fld id="{61E07FD2-3FAC-C04D-983B-C604FF866A8D}" type="slidenum">
              <a:rPr lang="nl-NL" smtClean="0"/>
              <a:t>5</a:t>
            </a:fld>
            <a:endParaRPr lang="nl-NL"/>
          </a:p>
        </p:txBody>
      </p:sp>
    </p:spTree>
    <p:extLst>
      <p:ext uri="{BB962C8B-B14F-4D97-AF65-F5344CB8AC3E}">
        <p14:creationId xmlns:p14="http://schemas.microsoft.com/office/powerpoint/2010/main" val="2283026191"/>
      </p:ext>
    </p:extLst>
  </p:cSld>
  <p:clrMapOvr>
    <a:overrideClrMapping bg1="lt1" tx1="dk1" bg2="lt2" tx2="dk2" accent1="accent1" accent2="accent2" accent3="accent3" accent4="accent4" accent5="accent5" accent6="accent6" hlink="hlink" folHlink="folHlink"/>
  </p:clrMapOvr>
  <p:transition spd="slow">
    <p:fade/>
  </p:transition>
</p:sld>
</file>

<file path=ppt/slides/slide6.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grpSp>
        <p:nvGrpSpPr>
          <p:cNvPr id="71" name="Group 70">
            <a:extLst>
              <a:ext uri="{FF2B5EF4-FFF2-40B4-BE49-F238E27FC236}">
                <a16:creationId xmlns:a16="http://schemas.microsoft.com/office/drawing/2014/main" id="{15E1AC81-83F2-45A8-9054-15570F4E255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0"/>
            <a:ext cx="12584114" cy="6853238"/>
            <a:chOff x="-417513" y="0"/>
            <a:chExt cx="12584114" cy="6853238"/>
          </a:xfrm>
        </p:grpSpPr>
        <p:sp>
          <p:nvSpPr>
            <p:cNvPr id="72" name="Freeform 5">
              <a:extLst>
                <a:ext uri="{FF2B5EF4-FFF2-40B4-BE49-F238E27FC236}">
                  <a16:creationId xmlns:a16="http://schemas.microsoft.com/office/drawing/2014/main" id="{B15AA7C5-9BFE-4B90-A119-467AFACE9E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3" name="Freeform 6">
              <a:extLst>
                <a:ext uri="{FF2B5EF4-FFF2-40B4-BE49-F238E27FC236}">
                  <a16:creationId xmlns:a16="http://schemas.microsoft.com/office/drawing/2014/main" id="{944AB87D-35AF-4719-9940-5822E77023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4" name="Freeform 7">
              <a:extLst>
                <a:ext uri="{FF2B5EF4-FFF2-40B4-BE49-F238E27FC236}">
                  <a16:creationId xmlns:a16="http://schemas.microsoft.com/office/drawing/2014/main" id="{E8B33BE3-7890-4628-9322-7EFBA3375B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5" name="Freeform 8">
              <a:extLst>
                <a:ext uri="{FF2B5EF4-FFF2-40B4-BE49-F238E27FC236}">
                  <a16:creationId xmlns:a16="http://schemas.microsoft.com/office/drawing/2014/main" id="{01AD3ECF-519E-45E2-99DA-F5C1B50715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76" name="Freeform 9">
              <a:extLst>
                <a:ext uri="{FF2B5EF4-FFF2-40B4-BE49-F238E27FC236}">
                  <a16:creationId xmlns:a16="http://schemas.microsoft.com/office/drawing/2014/main" id="{C050E700-0FF1-4D25-B54C-84BA04FCDC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77" name="Freeform 10">
              <a:extLst>
                <a:ext uri="{FF2B5EF4-FFF2-40B4-BE49-F238E27FC236}">
                  <a16:creationId xmlns:a16="http://schemas.microsoft.com/office/drawing/2014/main" id="{720D9C11-F5C9-41B0-B2F2-EE20BC3D0C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78" name="Freeform 11">
              <a:extLst>
                <a:ext uri="{FF2B5EF4-FFF2-40B4-BE49-F238E27FC236}">
                  <a16:creationId xmlns:a16="http://schemas.microsoft.com/office/drawing/2014/main" id="{623A9DA0-857E-4CDE-80EA-F30F1CE55C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12">
              <a:extLst>
                <a:ext uri="{FF2B5EF4-FFF2-40B4-BE49-F238E27FC236}">
                  <a16:creationId xmlns:a16="http://schemas.microsoft.com/office/drawing/2014/main" id="{C48B8F4C-2C83-46F6-AFCD-58166AEB18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0" name="Freeform 13">
              <a:extLst>
                <a:ext uri="{FF2B5EF4-FFF2-40B4-BE49-F238E27FC236}">
                  <a16:creationId xmlns:a16="http://schemas.microsoft.com/office/drawing/2014/main" id="{234C3795-C44D-41A7-A8F6-891387A668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1" name="Freeform 14">
              <a:extLst>
                <a:ext uri="{FF2B5EF4-FFF2-40B4-BE49-F238E27FC236}">
                  <a16:creationId xmlns:a16="http://schemas.microsoft.com/office/drawing/2014/main" id="{91CC36F4-5DFA-4954-B354-97B180E98F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15">
              <a:extLst>
                <a:ext uri="{FF2B5EF4-FFF2-40B4-BE49-F238E27FC236}">
                  <a16:creationId xmlns:a16="http://schemas.microsoft.com/office/drawing/2014/main" id="{7087A08E-C024-457D-8F99-1F340CED61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6">
              <a:extLst>
                <a:ext uri="{FF2B5EF4-FFF2-40B4-BE49-F238E27FC236}">
                  <a16:creationId xmlns:a16="http://schemas.microsoft.com/office/drawing/2014/main" id="{61CFBC61-7F57-45D7-860E-BF51B0EDA5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7">
              <a:extLst>
                <a:ext uri="{FF2B5EF4-FFF2-40B4-BE49-F238E27FC236}">
                  <a16:creationId xmlns:a16="http://schemas.microsoft.com/office/drawing/2014/main" id="{2591C3DB-4880-431E-BC3D-37F1378AC5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8">
              <a:extLst>
                <a:ext uri="{FF2B5EF4-FFF2-40B4-BE49-F238E27FC236}">
                  <a16:creationId xmlns:a16="http://schemas.microsoft.com/office/drawing/2014/main" id="{79557EFE-4199-4E24-8A13-1B9CC1715A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9">
              <a:extLst>
                <a:ext uri="{FF2B5EF4-FFF2-40B4-BE49-F238E27FC236}">
                  <a16:creationId xmlns:a16="http://schemas.microsoft.com/office/drawing/2014/main" id="{0B965615-6052-4907-A136-9CAD14604C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20">
              <a:extLst>
                <a:ext uri="{FF2B5EF4-FFF2-40B4-BE49-F238E27FC236}">
                  <a16:creationId xmlns:a16="http://schemas.microsoft.com/office/drawing/2014/main" id="{F788FFC4-205D-47C1-91E7-DD1A52E0AF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88" name="Freeform 21">
              <a:extLst>
                <a:ext uri="{FF2B5EF4-FFF2-40B4-BE49-F238E27FC236}">
                  <a16:creationId xmlns:a16="http://schemas.microsoft.com/office/drawing/2014/main" id="{462FADD6-C927-46ED-A6E6-273B35C2F1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89" name="Freeform 22">
              <a:extLst>
                <a:ext uri="{FF2B5EF4-FFF2-40B4-BE49-F238E27FC236}">
                  <a16:creationId xmlns:a16="http://schemas.microsoft.com/office/drawing/2014/main" id="{AF64005E-134D-4444-9425-FB1C188985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23">
              <a:extLst>
                <a:ext uri="{FF2B5EF4-FFF2-40B4-BE49-F238E27FC236}">
                  <a16:creationId xmlns:a16="http://schemas.microsoft.com/office/drawing/2014/main" id="{E2565CA7-A8CB-463D-8D25-4F41235BC1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24">
              <a:extLst>
                <a:ext uri="{FF2B5EF4-FFF2-40B4-BE49-F238E27FC236}">
                  <a16:creationId xmlns:a16="http://schemas.microsoft.com/office/drawing/2014/main" id="{41ABBFC0-4EEA-4634-A73B-945729D6BA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25">
              <a:extLst>
                <a:ext uri="{FF2B5EF4-FFF2-40B4-BE49-F238E27FC236}">
                  <a16:creationId xmlns:a16="http://schemas.microsoft.com/office/drawing/2014/main" id="{E422F11F-726A-4A93-9D1B-B1400B0611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94" name="Group 93">
            <a:extLst>
              <a:ext uri="{FF2B5EF4-FFF2-40B4-BE49-F238E27FC236}">
                <a16:creationId xmlns:a16="http://schemas.microsoft.com/office/drawing/2014/main" id="{FBF129BC-EA9E-4D20-898B-399F7727DFB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00144" y="1699589"/>
            <a:ext cx="3674476" cy="3470421"/>
            <a:chOff x="697883" y="1816768"/>
            <a:chExt cx="3674476" cy="3470421"/>
          </a:xfrm>
        </p:grpSpPr>
        <p:sp>
          <p:nvSpPr>
            <p:cNvPr id="95" name="Rectangle 94">
              <a:extLst>
                <a:ext uri="{FF2B5EF4-FFF2-40B4-BE49-F238E27FC236}">
                  <a16:creationId xmlns:a16="http://schemas.microsoft.com/office/drawing/2014/main" id="{CFF42BAE-3249-46C8-9108-A83C87206B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96" name="Isosceles Triangle 22">
              <a:extLst>
                <a:ext uri="{FF2B5EF4-FFF2-40B4-BE49-F238E27FC236}">
                  <a16:creationId xmlns:a16="http://schemas.microsoft.com/office/drawing/2014/main" id="{4DDE2BA8-4174-4A99-BB09-0BA28F2685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7" name="Rectangle 96">
              <a:extLst>
                <a:ext uri="{FF2B5EF4-FFF2-40B4-BE49-F238E27FC236}">
                  <a16:creationId xmlns:a16="http://schemas.microsoft.com/office/drawing/2014/main" id="{4A893933-F7DD-4DA6-85C7-4CFF58741E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99" name="Rectangle 98">
            <a:extLst>
              <a:ext uri="{FF2B5EF4-FFF2-40B4-BE49-F238E27FC236}">
                <a16:creationId xmlns:a16="http://schemas.microsoft.com/office/drawing/2014/main" id="{E2366EBA-92FD-44AE-87A9-25E5135EB2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6920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1" name="Group 100">
            <a:extLst>
              <a:ext uri="{FF2B5EF4-FFF2-40B4-BE49-F238E27FC236}">
                <a16:creationId xmlns:a16="http://schemas.microsoft.com/office/drawing/2014/main" id="{B437F5FC-01F7-4EB4-81E7-C27D917E955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0"/>
            <a:ext cx="12584114" cy="6853238"/>
            <a:chOff x="-417513" y="0"/>
            <a:chExt cx="12584114" cy="6853238"/>
          </a:xfrm>
        </p:grpSpPr>
        <p:sp>
          <p:nvSpPr>
            <p:cNvPr id="102" name="Freeform 5">
              <a:extLst>
                <a:ext uri="{FF2B5EF4-FFF2-40B4-BE49-F238E27FC236}">
                  <a16:creationId xmlns:a16="http://schemas.microsoft.com/office/drawing/2014/main" id="{4B0CFF10-4805-4BFA-961B-1F60DAEB94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3" name="Freeform 6">
              <a:extLst>
                <a:ext uri="{FF2B5EF4-FFF2-40B4-BE49-F238E27FC236}">
                  <a16:creationId xmlns:a16="http://schemas.microsoft.com/office/drawing/2014/main" id="{BE054536-C03E-4857-B4AE-D687A58F9A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4" name="Freeform 7">
              <a:extLst>
                <a:ext uri="{FF2B5EF4-FFF2-40B4-BE49-F238E27FC236}">
                  <a16:creationId xmlns:a16="http://schemas.microsoft.com/office/drawing/2014/main" id="{FE33E51C-23D8-43F5-98C4-A2ED2C4C99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5" name="Freeform 8">
              <a:extLst>
                <a:ext uri="{FF2B5EF4-FFF2-40B4-BE49-F238E27FC236}">
                  <a16:creationId xmlns:a16="http://schemas.microsoft.com/office/drawing/2014/main" id="{89E18891-DEB2-4CFD-A907-2868B2A910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bg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06" name="Freeform 9">
              <a:extLst>
                <a:ext uri="{FF2B5EF4-FFF2-40B4-BE49-F238E27FC236}">
                  <a16:creationId xmlns:a16="http://schemas.microsoft.com/office/drawing/2014/main" id="{0002C1BB-DB60-4314-A2FC-203E54D94C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bg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07" name="Freeform 10">
              <a:extLst>
                <a:ext uri="{FF2B5EF4-FFF2-40B4-BE49-F238E27FC236}">
                  <a16:creationId xmlns:a16="http://schemas.microsoft.com/office/drawing/2014/main" id="{9B75BDFA-6D78-4FB1-9F21-5280855C49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bg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08" name="Freeform 11">
              <a:extLst>
                <a:ext uri="{FF2B5EF4-FFF2-40B4-BE49-F238E27FC236}">
                  <a16:creationId xmlns:a16="http://schemas.microsoft.com/office/drawing/2014/main" id="{0B632D6B-A327-41AB-BBCF-9A03AD2AB7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9" name="Freeform 12">
              <a:extLst>
                <a:ext uri="{FF2B5EF4-FFF2-40B4-BE49-F238E27FC236}">
                  <a16:creationId xmlns:a16="http://schemas.microsoft.com/office/drawing/2014/main" id="{F514BBC5-1736-4813-BECB-5A6B6738E5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10" name="Freeform 13">
              <a:extLst>
                <a:ext uri="{FF2B5EF4-FFF2-40B4-BE49-F238E27FC236}">
                  <a16:creationId xmlns:a16="http://schemas.microsoft.com/office/drawing/2014/main" id="{94A2C868-7AEC-4209-BFA3-7185B11D33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11" name="Freeform 14">
              <a:extLst>
                <a:ext uri="{FF2B5EF4-FFF2-40B4-BE49-F238E27FC236}">
                  <a16:creationId xmlns:a16="http://schemas.microsoft.com/office/drawing/2014/main" id="{FF56CB70-2B25-4695-ADC8-6092D0D112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12" name="Freeform 15">
              <a:extLst>
                <a:ext uri="{FF2B5EF4-FFF2-40B4-BE49-F238E27FC236}">
                  <a16:creationId xmlns:a16="http://schemas.microsoft.com/office/drawing/2014/main" id="{BA411BEF-2182-4458-B9AF-1634B5C231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13" name="Freeform 16">
              <a:extLst>
                <a:ext uri="{FF2B5EF4-FFF2-40B4-BE49-F238E27FC236}">
                  <a16:creationId xmlns:a16="http://schemas.microsoft.com/office/drawing/2014/main" id="{53F27E63-3F11-4C85-AC72-1EE8508C4C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14" name="Freeform 17">
              <a:extLst>
                <a:ext uri="{FF2B5EF4-FFF2-40B4-BE49-F238E27FC236}">
                  <a16:creationId xmlns:a16="http://schemas.microsoft.com/office/drawing/2014/main" id="{68B589BA-F70F-4E0B-94B9-EEB83EDF3F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15" name="Freeform 18">
              <a:extLst>
                <a:ext uri="{FF2B5EF4-FFF2-40B4-BE49-F238E27FC236}">
                  <a16:creationId xmlns:a16="http://schemas.microsoft.com/office/drawing/2014/main" id="{9D0B991D-CB0A-415F-8D77-A5565F66F0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16" name="Freeform 19">
              <a:extLst>
                <a:ext uri="{FF2B5EF4-FFF2-40B4-BE49-F238E27FC236}">
                  <a16:creationId xmlns:a16="http://schemas.microsoft.com/office/drawing/2014/main" id="{701E99DE-74F0-41D1-BBF4-5A57053BB6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17" name="Freeform 20">
              <a:extLst>
                <a:ext uri="{FF2B5EF4-FFF2-40B4-BE49-F238E27FC236}">
                  <a16:creationId xmlns:a16="http://schemas.microsoft.com/office/drawing/2014/main" id="{C02EE40A-8F17-4182-9495-9506463B79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bg1">
                  <a:alpha val="35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118" name="Freeform 21">
              <a:extLst>
                <a:ext uri="{FF2B5EF4-FFF2-40B4-BE49-F238E27FC236}">
                  <a16:creationId xmlns:a16="http://schemas.microsoft.com/office/drawing/2014/main" id="{924210CA-0A35-4127-925F-D4084B7DC3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bg1">
                  <a:alpha val="35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119" name="Freeform 22">
              <a:extLst>
                <a:ext uri="{FF2B5EF4-FFF2-40B4-BE49-F238E27FC236}">
                  <a16:creationId xmlns:a16="http://schemas.microsoft.com/office/drawing/2014/main" id="{DC13CEF1-DD2D-474C-B81C-820CEF3D9C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20" name="Freeform 23">
              <a:extLst>
                <a:ext uri="{FF2B5EF4-FFF2-40B4-BE49-F238E27FC236}">
                  <a16:creationId xmlns:a16="http://schemas.microsoft.com/office/drawing/2014/main" id="{F889481A-8038-43E6-8EF1-A5F802CEDF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21" name="Freeform 24">
              <a:extLst>
                <a:ext uri="{FF2B5EF4-FFF2-40B4-BE49-F238E27FC236}">
                  <a16:creationId xmlns:a16="http://schemas.microsoft.com/office/drawing/2014/main" id="{128BD14A-9093-4854-A73A-F666B2ED2D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22" name="Freeform 25">
              <a:extLst>
                <a:ext uri="{FF2B5EF4-FFF2-40B4-BE49-F238E27FC236}">
                  <a16:creationId xmlns:a16="http://schemas.microsoft.com/office/drawing/2014/main" id="{22D884F4-76EC-4371-B903-E79CF191E3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sp useBgFill="1">
        <p:nvSpPr>
          <p:cNvPr id="124" name="Rectangle 123">
            <a:extLst>
              <a:ext uri="{FF2B5EF4-FFF2-40B4-BE49-F238E27FC236}">
                <a16:creationId xmlns:a16="http://schemas.microsoft.com/office/drawing/2014/main" id="{7C462C46-EFB7-4580-9921-DFC346FCC3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23665" y="0"/>
            <a:ext cx="10268336" cy="686920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80C88C19-20DD-4806-8523-A7C57F6D7A2E}"/>
              </a:ext>
            </a:extLst>
          </p:cNvPr>
          <p:cNvSpPr>
            <a:spLocks noGrp="1"/>
          </p:cNvSpPr>
          <p:nvPr>
            <p:ph type="title"/>
          </p:nvPr>
        </p:nvSpPr>
        <p:spPr>
          <a:xfrm>
            <a:off x="2880485" y="552452"/>
            <a:ext cx="4212081" cy="1723208"/>
          </a:xfrm>
        </p:spPr>
        <p:txBody>
          <a:bodyPr vert="horz" lIns="228600" tIns="228600" rIns="228600" bIns="228600" rtlCol="0" anchor="t">
            <a:normAutofit fontScale="90000"/>
          </a:bodyPr>
          <a:lstStyle/>
          <a:p>
            <a:pPr algn="l">
              <a:lnSpc>
                <a:spcPct val="150000"/>
              </a:lnSpc>
              <a:spcBef>
                <a:spcPts val="1200"/>
              </a:spcBef>
            </a:pPr>
            <a:r>
              <a:rPr lang="en-US" sz="3600" dirty="0" err="1">
                <a:solidFill>
                  <a:schemeClr val="tx1"/>
                </a:solidFill>
              </a:rPr>
              <a:t>Inschrijven</a:t>
            </a:r>
            <a:r>
              <a:rPr lang="en-US" sz="3600" dirty="0">
                <a:solidFill>
                  <a:schemeClr val="tx1"/>
                </a:solidFill>
              </a:rPr>
              <a:t> </a:t>
            </a:r>
            <a:r>
              <a:rPr lang="en-US" sz="3600" dirty="0" err="1">
                <a:solidFill>
                  <a:schemeClr val="tx1"/>
                </a:solidFill>
              </a:rPr>
              <a:t>mailinglijst</a:t>
            </a:r>
            <a:r>
              <a:rPr lang="en-US" sz="3600" dirty="0">
                <a:solidFill>
                  <a:schemeClr val="tx1"/>
                </a:solidFill>
              </a:rPr>
              <a:t>:</a:t>
            </a:r>
            <a:br>
              <a:rPr lang="en-US" sz="3600" dirty="0">
                <a:solidFill>
                  <a:schemeClr val="tx1"/>
                </a:solidFill>
              </a:rPr>
            </a:br>
            <a:r>
              <a:rPr lang="en-US" sz="3600" u="sng" dirty="0">
                <a:solidFill>
                  <a:schemeClr val="accent2"/>
                </a:solidFill>
              </a:rPr>
              <a:t>https://go-tahalle.be/scs</a:t>
            </a:r>
            <a:br>
              <a:rPr lang="en-US" sz="3600" dirty="0">
                <a:solidFill>
                  <a:schemeClr val="tx1"/>
                </a:solidFill>
              </a:rPr>
            </a:br>
            <a:br>
              <a:rPr lang="en-US" sz="3600" dirty="0">
                <a:solidFill>
                  <a:schemeClr val="tx1"/>
                </a:solidFill>
              </a:rPr>
            </a:br>
            <a:br>
              <a:rPr lang="en-US" sz="3600" dirty="0">
                <a:solidFill>
                  <a:schemeClr val="tx1"/>
                </a:solidFill>
              </a:rPr>
            </a:br>
            <a:endParaRPr lang="en-US" sz="3600" b="0" i="0" kern="1200" cap="none" spc="-150" dirty="0">
              <a:solidFill>
                <a:schemeClr val="accent1"/>
              </a:solidFill>
              <a:effectLst/>
              <a:latin typeface="+mj-lt"/>
              <a:ea typeface="+mj-ea"/>
              <a:cs typeface="+mj-cs"/>
            </a:endParaRPr>
          </a:p>
        </p:txBody>
      </p:sp>
      <p:sp>
        <p:nvSpPr>
          <p:cNvPr id="126" name="Isosceles Triangle 125">
            <a:extLst>
              <a:ext uri="{FF2B5EF4-FFF2-40B4-BE49-F238E27FC236}">
                <a16:creationId xmlns:a16="http://schemas.microsoft.com/office/drawing/2014/main" id="{B8B918B4-AB10-4E3A-916E-A9625586EA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797903" y="954813"/>
            <a:ext cx="300774" cy="259288"/>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pic>
        <p:nvPicPr>
          <p:cNvPr id="1026" name="Picture 2" descr="Contactenlijst GO! technisch atheneum Halle - Microsoft Showcase School">
            <a:extLst>
              <a:ext uri="{FF2B5EF4-FFF2-40B4-BE49-F238E27FC236}">
                <a16:creationId xmlns:a16="http://schemas.microsoft.com/office/drawing/2014/main" id="{EFF46BD0-2CAC-4B54-B611-2C43FCBF5A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97263" y="2930159"/>
            <a:ext cx="2794028" cy="2794028"/>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9">
            <a:extLst>
              <a:ext uri="{FF2B5EF4-FFF2-40B4-BE49-F238E27FC236}">
                <a16:creationId xmlns:a16="http://schemas.microsoft.com/office/drawing/2014/main" id="{D002E539-BAE7-4CBB-AA23-C1A31DF3C3EA}"/>
              </a:ext>
            </a:extLst>
          </p:cNvPr>
          <p:cNvPicPr>
            <a:picLocks noChangeAspect="1"/>
          </p:cNvPicPr>
          <p:nvPr/>
        </p:nvPicPr>
        <p:blipFill>
          <a:blip r:embed="rId4"/>
          <a:stretch>
            <a:fillRect/>
          </a:stretch>
        </p:blipFill>
        <p:spPr>
          <a:xfrm>
            <a:off x="8034338" y="3089464"/>
            <a:ext cx="2257018" cy="2589786"/>
          </a:xfrm>
          <a:prstGeom prst="rect">
            <a:avLst/>
          </a:prstGeom>
        </p:spPr>
      </p:pic>
      <p:sp>
        <p:nvSpPr>
          <p:cNvPr id="3" name="Tijdelijke aanduiding voor voettekst 2">
            <a:extLst>
              <a:ext uri="{FF2B5EF4-FFF2-40B4-BE49-F238E27FC236}">
                <a16:creationId xmlns:a16="http://schemas.microsoft.com/office/drawing/2014/main" id="{8851C4A7-FB65-BC43-B978-9AC226E3BEE5}"/>
              </a:ext>
            </a:extLst>
          </p:cNvPr>
          <p:cNvSpPr>
            <a:spLocks noGrp="1"/>
          </p:cNvSpPr>
          <p:nvPr>
            <p:ph type="ftr" sz="quarter" idx="11"/>
          </p:nvPr>
        </p:nvSpPr>
        <p:spPr/>
        <p:txBody>
          <a:bodyPr/>
          <a:lstStyle/>
          <a:p>
            <a:r>
              <a:rPr lang="nl-NL"/>
              <a:t>ICT-beleid Bertien Boon</a:t>
            </a:r>
          </a:p>
        </p:txBody>
      </p:sp>
      <p:sp>
        <p:nvSpPr>
          <p:cNvPr id="4" name="Tijdelijke aanduiding voor dianummer 3">
            <a:extLst>
              <a:ext uri="{FF2B5EF4-FFF2-40B4-BE49-F238E27FC236}">
                <a16:creationId xmlns:a16="http://schemas.microsoft.com/office/drawing/2014/main" id="{7FAC9960-DB50-B94F-B173-9A9F3917F28B}"/>
              </a:ext>
            </a:extLst>
          </p:cNvPr>
          <p:cNvSpPr>
            <a:spLocks noGrp="1"/>
          </p:cNvSpPr>
          <p:nvPr>
            <p:ph type="sldNum" sz="quarter" idx="12"/>
          </p:nvPr>
        </p:nvSpPr>
        <p:spPr/>
        <p:txBody>
          <a:bodyPr/>
          <a:lstStyle/>
          <a:p>
            <a:fld id="{61E07FD2-3FAC-C04D-983B-C604FF866A8D}" type="slidenum">
              <a:rPr lang="nl-NL" smtClean="0"/>
              <a:t>6</a:t>
            </a:fld>
            <a:endParaRPr lang="nl-NL"/>
          </a:p>
        </p:txBody>
      </p:sp>
    </p:spTree>
    <p:extLst>
      <p:ext uri="{BB962C8B-B14F-4D97-AF65-F5344CB8AC3E}">
        <p14:creationId xmlns:p14="http://schemas.microsoft.com/office/powerpoint/2010/main" val="3000091475"/>
      </p:ext>
    </p:extLst>
  </p:cSld>
  <p:clrMapOvr>
    <a:overrideClrMapping bg1="lt1" tx1="dk1" bg2="lt2" tx2="dk2" accent1="accent1" accent2="accent2" accent3="accent3" accent4="accent4" accent5="accent5" accent6="accent6" hlink="hlink" folHlink="folHlink"/>
  </p:clrMapOvr>
  <p:transition spd="slow">
    <p:fade/>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2DAE3342-9DFC-49D4-B09C-25E31076931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9674" y="-59376"/>
            <a:ext cx="12515851" cy="6923798"/>
            <a:chOff x="-329674" y="-51881"/>
            <a:chExt cx="12515851" cy="6923798"/>
          </a:xfrm>
        </p:grpSpPr>
        <p:sp>
          <p:nvSpPr>
            <p:cNvPr id="12" name="Freeform 5">
              <a:extLst>
                <a:ext uri="{FF2B5EF4-FFF2-40B4-BE49-F238E27FC236}">
                  <a16:creationId xmlns:a16="http://schemas.microsoft.com/office/drawing/2014/main" id="{E49E0D20-8423-4612-99A5-14AEF8F6BB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3" name="Freeform 6">
              <a:extLst>
                <a:ext uri="{FF2B5EF4-FFF2-40B4-BE49-F238E27FC236}">
                  <a16:creationId xmlns:a16="http://schemas.microsoft.com/office/drawing/2014/main" id="{57C2C108-5A30-48CA-9203-56747AEB7B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4" name="Freeform 7">
              <a:extLst>
                <a:ext uri="{FF2B5EF4-FFF2-40B4-BE49-F238E27FC236}">
                  <a16:creationId xmlns:a16="http://schemas.microsoft.com/office/drawing/2014/main" id="{1A343912-2EFC-408E-A862-5C9BF108DC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5" name="Freeform 8">
              <a:extLst>
                <a:ext uri="{FF2B5EF4-FFF2-40B4-BE49-F238E27FC236}">
                  <a16:creationId xmlns:a16="http://schemas.microsoft.com/office/drawing/2014/main" id="{AA50D1CF-9DAE-4CF6-B829-E66CEE9D57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6" name="Freeform 9">
              <a:extLst>
                <a:ext uri="{FF2B5EF4-FFF2-40B4-BE49-F238E27FC236}">
                  <a16:creationId xmlns:a16="http://schemas.microsoft.com/office/drawing/2014/main" id="{FE5799A4-0568-433E-BF41-752CF516AC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7" name="Freeform 10">
              <a:extLst>
                <a:ext uri="{FF2B5EF4-FFF2-40B4-BE49-F238E27FC236}">
                  <a16:creationId xmlns:a16="http://schemas.microsoft.com/office/drawing/2014/main" id="{CDBB86ED-F16F-4C28-BDD5-72D771176F7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8" name="Freeform 11">
              <a:extLst>
                <a:ext uri="{FF2B5EF4-FFF2-40B4-BE49-F238E27FC236}">
                  <a16:creationId xmlns:a16="http://schemas.microsoft.com/office/drawing/2014/main" id="{3347939E-8B76-4CFC-B2EC-63A7E22783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9" name="Freeform 12">
              <a:extLst>
                <a:ext uri="{FF2B5EF4-FFF2-40B4-BE49-F238E27FC236}">
                  <a16:creationId xmlns:a16="http://schemas.microsoft.com/office/drawing/2014/main" id="{FA1DD132-02E4-4CD3-B496-BFF924558A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0" name="Freeform 13">
              <a:extLst>
                <a:ext uri="{FF2B5EF4-FFF2-40B4-BE49-F238E27FC236}">
                  <a16:creationId xmlns:a16="http://schemas.microsoft.com/office/drawing/2014/main" id="{710BDA52-A7D7-4E4E-9F36-EC8F983EAF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21" name="Freeform 14">
              <a:extLst>
                <a:ext uri="{FF2B5EF4-FFF2-40B4-BE49-F238E27FC236}">
                  <a16:creationId xmlns:a16="http://schemas.microsoft.com/office/drawing/2014/main" id="{B1BDF852-319F-42B8-9A50-7C9A9387CD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22" name="Freeform 15">
              <a:extLst>
                <a:ext uri="{FF2B5EF4-FFF2-40B4-BE49-F238E27FC236}">
                  <a16:creationId xmlns:a16="http://schemas.microsoft.com/office/drawing/2014/main" id="{3AACE376-C01E-4F1F-91B7-39D0274BFE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3" name="Freeform 16">
              <a:extLst>
                <a:ext uri="{FF2B5EF4-FFF2-40B4-BE49-F238E27FC236}">
                  <a16:creationId xmlns:a16="http://schemas.microsoft.com/office/drawing/2014/main" id="{7F612F4C-050E-459D-9771-ED088374A5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4" name="Freeform 17">
              <a:extLst>
                <a:ext uri="{FF2B5EF4-FFF2-40B4-BE49-F238E27FC236}">
                  <a16:creationId xmlns:a16="http://schemas.microsoft.com/office/drawing/2014/main" id="{94E4211B-3E41-4905-8F4E-76811B9E57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5" name="Freeform 18">
              <a:extLst>
                <a:ext uri="{FF2B5EF4-FFF2-40B4-BE49-F238E27FC236}">
                  <a16:creationId xmlns:a16="http://schemas.microsoft.com/office/drawing/2014/main" id="{6AEC87EE-0CB8-43DE-8FEB-4586A92E80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6" name="Freeform 19">
              <a:extLst>
                <a:ext uri="{FF2B5EF4-FFF2-40B4-BE49-F238E27FC236}">
                  <a16:creationId xmlns:a16="http://schemas.microsoft.com/office/drawing/2014/main" id="{277C1C5D-7BDC-47E4-8B81-C3C4AE949B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7" name="Freeform 20">
              <a:extLst>
                <a:ext uri="{FF2B5EF4-FFF2-40B4-BE49-F238E27FC236}">
                  <a16:creationId xmlns:a16="http://schemas.microsoft.com/office/drawing/2014/main" id="{7A2A6EF8-9768-4478-9CD3-DFA547CEFC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8" name="Freeform 21">
              <a:extLst>
                <a:ext uri="{FF2B5EF4-FFF2-40B4-BE49-F238E27FC236}">
                  <a16:creationId xmlns:a16="http://schemas.microsoft.com/office/drawing/2014/main" id="{1FD9091C-E8FA-4ADA-937F-A74426ED1B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9" name="Freeform 22">
              <a:extLst>
                <a:ext uri="{FF2B5EF4-FFF2-40B4-BE49-F238E27FC236}">
                  <a16:creationId xmlns:a16="http://schemas.microsoft.com/office/drawing/2014/main" id="{B69923E7-63C4-47CE-956E-09D384D4FE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30" name="Freeform 23">
              <a:extLst>
                <a:ext uri="{FF2B5EF4-FFF2-40B4-BE49-F238E27FC236}">
                  <a16:creationId xmlns:a16="http://schemas.microsoft.com/office/drawing/2014/main" id="{A2576784-872E-494C-A041-0E346226B7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32" name="Group 31">
            <a:extLst>
              <a:ext uri="{FF2B5EF4-FFF2-40B4-BE49-F238E27FC236}">
                <a16:creationId xmlns:a16="http://schemas.microsoft.com/office/drawing/2014/main" id="{B54F73D8-62C2-4127-9D19-01219BBB994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669293" y="1186483"/>
            <a:ext cx="8848345" cy="4477933"/>
            <a:chOff x="1669293" y="1186483"/>
            <a:chExt cx="8848345" cy="4477933"/>
          </a:xfrm>
        </p:grpSpPr>
        <p:sp>
          <p:nvSpPr>
            <p:cNvPr id="33" name="Rectangle 32">
              <a:extLst>
                <a:ext uri="{FF2B5EF4-FFF2-40B4-BE49-F238E27FC236}">
                  <a16:creationId xmlns:a16="http://schemas.microsoft.com/office/drawing/2014/main" id="{CFD8CA02-9BE5-4B82-8129-6EF6184024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74042" y="1186483"/>
              <a:ext cx="8843596" cy="716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4" name="Isosceles Triangle 33">
              <a:extLst>
                <a:ext uri="{FF2B5EF4-FFF2-40B4-BE49-F238E27FC236}">
                  <a16:creationId xmlns:a16="http://schemas.microsoft.com/office/drawing/2014/main" id="{01515E68-030C-4313-B300-35253163D3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5892384"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5" name="Rectangle 34">
              <a:extLst>
                <a:ext uri="{FF2B5EF4-FFF2-40B4-BE49-F238E27FC236}">
                  <a16:creationId xmlns:a16="http://schemas.microsoft.com/office/drawing/2014/main" id="{1937725F-1DDF-4225-937E-106DBB047F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69293" y="1991156"/>
              <a:ext cx="8845667" cy="3322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useBgFill="1">
        <p:nvSpPr>
          <p:cNvPr id="37" name="Rectangle 36">
            <a:extLst>
              <a:ext uri="{FF2B5EF4-FFF2-40B4-BE49-F238E27FC236}">
                <a16:creationId xmlns:a16="http://schemas.microsoft.com/office/drawing/2014/main" id="{15F45667-0B46-4A90-8409-68E0DED74C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9" name="Group 38">
            <a:extLst>
              <a:ext uri="{FF2B5EF4-FFF2-40B4-BE49-F238E27FC236}">
                <a16:creationId xmlns:a16="http://schemas.microsoft.com/office/drawing/2014/main" id="{E72F74CD-DDC6-4771-8F87-C1F73A84A78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9674" y="-59376"/>
            <a:ext cx="12515851" cy="6923798"/>
            <a:chOff x="-329674" y="-51881"/>
            <a:chExt cx="12515851" cy="6923798"/>
          </a:xfrm>
        </p:grpSpPr>
        <p:sp>
          <p:nvSpPr>
            <p:cNvPr id="40" name="Freeform 5">
              <a:extLst>
                <a:ext uri="{FF2B5EF4-FFF2-40B4-BE49-F238E27FC236}">
                  <a16:creationId xmlns:a16="http://schemas.microsoft.com/office/drawing/2014/main" id="{49D11527-A8D1-4787-B65E-8DAF7833A6D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329674" y="1298404"/>
              <a:ext cx="9702800" cy="5573512"/>
            </a:xfrm>
            <a:custGeom>
              <a:avLst/>
              <a:gdLst>
                <a:gd name="T0" fmla="*/ 1752 w 2038"/>
                <a:gd name="T1" fmla="*/ 1169 h 1169"/>
                <a:gd name="T2" fmla="*/ 1487 w 2038"/>
                <a:gd name="T3" fmla="*/ 334 h 1169"/>
                <a:gd name="T4" fmla="*/ 860 w 2038"/>
                <a:gd name="T5" fmla="*/ 22 h 1169"/>
                <a:gd name="T6" fmla="*/ 199 w 2038"/>
                <a:gd name="T7" fmla="*/ 318 h 1169"/>
                <a:gd name="T8" fmla="*/ 399 w 2038"/>
                <a:gd name="T9" fmla="*/ 1165 h 1169"/>
              </a:gdLst>
              <a:ahLst/>
              <a:cxnLst>
                <a:cxn ang="0">
                  <a:pos x="T0" y="T1"/>
                </a:cxn>
                <a:cxn ang="0">
                  <a:pos x="T2" y="T3"/>
                </a:cxn>
                <a:cxn ang="0">
                  <a:pos x="T4" y="T5"/>
                </a:cxn>
                <a:cxn ang="0">
                  <a:pos x="T6" y="T7"/>
                </a:cxn>
                <a:cxn ang="0">
                  <a:pos x="T8" y="T9"/>
                </a:cxn>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 name="Freeform 6">
              <a:extLst>
                <a:ext uri="{FF2B5EF4-FFF2-40B4-BE49-F238E27FC236}">
                  <a16:creationId xmlns:a16="http://schemas.microsoft.com/office/drawing/2014/main" id="{832F458D-A579-4334-81C4-12C9B62BB8E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70451" y="2018236"/>
              <a:ext cx="7373938" cy="4848892"/>
            </a:xfrm>
            <a:custGeom>
              <a:avLst/>
              <a:gdLst>
                <a:gd name="T0" fmla="*/ 1025 w 1549"/>
                <a:gd name="T1" fmla="*/ 1016 h 1017"/>
                <a:gd name="T2" fmla="*/ 1443 w 1549"/>
                <a:gd name="T3" fmla="*/ 592 h 1017"/>
                <a:gd name="T4" fmla="*/ 782 w 1549"/>
                <a:gd name="T5" fmla="*/ 53 h 1017"/>
                <a:gd name="T6" fmla="*/ 150 w 1549"/>
                <a:gd name="T7" fmla="*/ 329 h 1017"/>
                <a:gd name="T8" fmla="*/ 477 w 1549"/>
                <a:gd name="T9" fmla="*/ 1017 h 1017"/>
              </a:gdLst>
              <a:ahLst/>
              <a:cxnLst>
                <a:cxn ang="0">
                  <a:pos x="T0" y="T1"/>
                </a:cxn>
                <a:cxn ang="0">
                  <a:pos x="T2" y="T3"/>
                </a:cxn>
                <a:cxn ang="0">
                  <a:pos x="T4" y="T5"/>
                </a:cxn>
                <a:cxn ang="0">
                  <a:pos x="T6" y="T7"/>
                </a:cxn>
                <a:cxn ang="0">
                  <a:pos x="T8" y="T9"/>
                </a:cxn>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2" name="Freeform 7">
              <a:extLst>
                <a:ext uri="{FF2B5EF4-FFF2-40B4-BE49-F238E27FC236}">
                  <a16:creationId xmlns:a16="http://schemas.microsoft.com/office/drawing/2014/main" id="{A892DB4C-373A-46C0-B41E-D0C29E020CE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51351" y="1788400"/>
              <a:ext cx="8035925" cy="5083516"/>
            </a:xfrm>
            <a:custGeom>
              <a:avLst/>
              <a:gdLst>
                <a:gd name="T0" fmla="*/ 1302 w 1688"/>
                <a:gd name="T1" fmla="*/ 1066 h 1066"/>
                <a:gd name="T2" fmla="*/ 1613 w 1688"/>
                <a:gd name="T3" fmla="*/ 850 h 1066"/>
                <a:gd name="T4" fmla="*/ 1517 w 1688"/>
                <a:gd name="T5" fmla="*/ 471 h 1066"/>
                <a:gd name="T6" fmla="*/ 798 w 1688"/>
                <a:gd name="T7" fmla="*/ 28 h 1066"/>
                <a:gd name="T8" fmla="*/ 181 w 1688"/>
                <a:gd name="T9" fmla="*/ 333 h 1066"/>
                <a:gd name="T10" fmla="*/ 420 w 1688"/>
                <a:gd name="T11" fmla="*/ 1066 h 1066"/>
              </a:gdLst>
              <a:ahLst/>
              <a:cxnLst>
                <a:cxn ang="0">
                  <a:pos x="T0" y="T1"/>
                </a:cxn>
                <a:cxn ang="0">
                  <a:pos x="T2" y="T3"/>
                </a:cxn>
                <a:cxn ang="0">
                  <a:pos x="T4" y="T5"/>
                </a:cxn>
                <a:cxn ang="0">
                  <a:pos x="T6" y="T7"/>
                </a:cxn>
                <a:cxn ang="0">
                  <a:pos x="T8" y="T9"/>
                </a:cxn>
                <a:cxn ang="0">
                  <a:pos x="T10" y="T11"/>
                </a:cxn>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3" name="Freeform 8">
              <a:extLst>
                <a:ext uri="{FF2B5EF4-FFF2-40B4-BE49-F238E27FC236}">
                  <a16:creationId xmlns:a16="http://schemas.microsoft.com/office/drawing/2014/main" id="{162BFF46-6D45-4857-ADE8-8B06B0CBB47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1" y="549842"/>
              <a:ext cx="10334625" cy="6322075"/>
            </a:xfrm>
            <a:custGeom>
              <a:avLst/>
              <a:gdLst>
                <a:gd name="T0" fmla="*/ 1873 w 2171"/>
                <a:gd name="T1" fmla="*/ 1326 h 1326"/>
                <a:gd name="T2" fmla="*/ 1609 w 2171"/>
                <a:gd name="T3" fmla="*/ 473 h 1326"/>
                <a:gd name="T4" fmla="*/ 880 w 2171"/>
                <a:gd name="T5" fmla="*/ 63 h 1326"/>
                <a:gd name="T6" fmla="*/ 0 w 2171"/>
                <a:gd name="T7" fmla="*/ 423 h 1326"/>
              </a:gdLst>
              <a:ahLst/>
              <a:cxnLst>
                <a:cxn ang="0">
                  <a:pos x="T0" y="T1"/>
                </a:cxn>
                <a:cxn ang="0">
                  <a:pos x="T2" y="T3"/>
                </a:cxn>
                <a:cxn ang="0">
                  <a:pos x="T4" y="T5"/>
                </a:cxn>
                <a:cxn ang="0">
                  <a:pos x="T6" y="T7"/>
                </a:cxn>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4" name="Freeform 9">
              <a:extLst>
                <a:ext uri="{FF2B5EF4-FFF2-40B4-BE49-F238E27FC236}">
                  <a16:creationId xmlns:a16="http://schemas.microsoft.com/office/drawing/2014/main" id="{CEE5B243-3A4C-4EF5-B693-E932CDFF3DF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3701" y="6186246"/>
              <a:ext cx="504825" cy="681527"/>
            </a:xfrm>
            <a:custGeom>
              <a:avLst/>
              <a:gdLst>
                <a:gd name="T0" fmla="*/ 0 w 106"/>
                <a:gd name="T1" fmla="*/ 0 h 143"/>
                <a:gd name="T2" fmla="*/ 106 w 106"/>
                <a:gd name="T3" fmla="*/ 143 h 143"/>
              </a:gdLst>
              <a:ahLst/>
              <a:cxnLst>
                <a:cxn ang="0">
                  <a:pos x="T0" y="T1"/>
                </a:cxn>
                <a:cxn ang="0">
                  <a:pos x="T2" y="T3"/>
                </a:cxn>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5" name="Freeform 10">
              <a:extLst>
                <a:ext uri="{FF2B5EF4-FFF2-40B4-BE49-F238E27FC236}">
                  <a16:creationId xmlns:a16="http://schemas.microsoft.com/office/drawing/2014/main" id="{051B45C6-ECE3-4233-9320-F5B6DD9446B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1" y="-51881"/>
              <a:ext cx="11091863" cy="6923796"/>
            </a:xfrm>
            <a:custGeom>
              <a:avLst/>
              <a:gdLst>
                <a:gd name="T0" fmla="*/ 2046 w 2330"/>
                <a:gd name="T1" fmla="*/ 1452 h 1452"/>
                <a:gd name="T2" fmla="*/ 1813 w 2330"/>
                <a:gd name="T3" fmla="*/ 601 h 1452"/>
                <a:gd name="T4" fmla="*/ 956 w 2330"/>
                <a:gd name="T5" fmla="*/ 97 h 1452"/>
                <a:gd name="T6" fmla="*/ 0 w 2330"/>
                <a:gd name="T7" fmla="*/ 366 h 1452"/>
              </a:gdLst>
              <a:ahLst/>
              <a:cxnLst>
                <a:cxn ang="0">
                  <a:pos x="T0" y="T1"/>
                </a:cxn>
                <a:cxn ang="0">
                  <a:pos x="T2" y="T3"/>
                </a:cxn>
                <a:cxn ang="0">
                  <a:pos x="T4" y="T5"/>
                </a:cxn>
                <a:cxn ang="0">
                  <a:pos x="T6" y="T7"/>
                </a:cxn>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6" name="Freeform 11">
              <a:extLst>
                <a:ext uri="{FF2B5EF4-FFF2-40B4-BE49-F238E27FC236}">
                  <a16:creationId xmlns:a16="http://schemas.microsoft.com/office/drawing/2014/main" id="{BB0025DE-B5A2-472C-919B-E7DC5FC97CD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426601" y="5579"/>
              <a:ext cx="5788025" cy="6847184"/>
            </a:xfrm>
            <a:custGeom>
              <a:avLst/>
              <a:gdLst>
                <a:gd name="T0" fmla="*/ 1094 w 1216"/>
                <a:gd name="T1" fmla="*/ 1436 h 1436"/>
                <a:gd name="T2" fmla="*/ 709 w 1216"/>
                <a:gd name="T3" fmla="*/ 551 h 1436"/>
                <a:gd name="T4" fmla="*/ 0 w 1216"/>
                <a:gd name="T5" fmla="*/ 0 h 1436"/>
              </a:gdLst>
              <a:ahLst/>
              <a:cxnLst>
                <a:cxn ang="0">
                  <a:pos x="T0" y="T1"/>
                </a:cxn>
                <a:cxn ang="0">
                  <a:pos x="T2" y="T3"/>
                </a:cxn>
                <a:cxn ang="0">
                  <a:pos x="T4" y="T5"/>
                </a:cxn>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7" name="Freeform 12">
              <a:extLst>
                <a:ext uri="{FF2B5EF4-FFF2-40B4-BE49-F238E27FC236}">
                  <a16:creationId xmlns:a16="http://schemas.microsoft.com/office/drawing/2014/main" id="{12454079-4CD9-4D7B-AB9E-CA727BF105B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1" y="5579"/>
              <a:ext cx="1057275" cy="614491"/>
            </a:xfrm>
            <a:custGeom>
              <a:avLst/>
              <a:gdLst>
                <a:gd name="T0" fmla="*/ 222 w 222"/>
                <a:gd name="T1" fmla="*/ 0 h 129"/>
                <a:gd name="T2" fmla="*/ 0 w 222"/>
                <a:gd name="T3" fmla="*/ 129 h 129"/>
              </a:gdLst>
              <a:ahLst/>
              <a:cxnLst>
                <a:cxn ang="0">
                  <a:pos x="T0" y="T1"/>
                </a:cxn>
                <a:cxn ang="0">
                  <a:pos x="T2" y="T3"/>
                </a:cxn>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8" name="Freeform 13">
              <a:extLst>
                <a:ext uri="{FF2B5EF4-FFF2-40B4-BE49-F238E27FC236}">
                  <a16:creationId xmlns:a16="http://schemas.microsoft.com/office/drawing/2014/main" id="{93A46527-D73D-480D-A109-77836AB230A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21889" y="5579"/>
              <a:ext cx="5588000" cy="6866337"/>
            </a:xfrm>
            <a:custGeom>
              <a:avLst/>
              <a:gdLst>
                <a:gd name="T0" fmla="*/ 1067 w 1174"/>
                <a:gd name="T1" fmla="*/ 1440 h 1440"/>
                <a:gd name="T2" fmla="*/ 698 w 1174"/>
                <a:gd name="T3" fmla="*/ 577 h 1440"/>
                <a:gd name="T4" fmla="*/ 0 w 1174"/>
                <a:gd name="T5" fmla="*/ 0 h 1440"/>
              </a:gdLst>
              <a:ahLst/>
              <a:cxnLst>
                <a:cxn ang="0">
                  <a:pos x="T0" y="T1"/>
                </a:cxn>
                <a:cxn ang="0">
                  <a:pos x="T2" y="T3"/>
                </a:cxn>
                <a:cxn ang="0">
                  <a:pos x="T4" y="T5"/>
                </a:cxn>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9" name="Freeform 14">
              <a:extLst>
                <a:ext uri="{FF2B5EF4-FFF2-40B4-BE49-F238E27FC236}">
                  <a16:creationId xmlns:a16="http://schemas.microsoft.com/office/drawing/2014/main" id="{15A0B884-1ECF-42E3-9411-9636A50CC20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3701" y="790"/>
              <a:ext cx="595313" cy="352734"/>
            </a:xfrm>
            <a:custGeom>
              <a:avLst/>
              <a:gdLst>
                <a:gd name="T0" fmla="*/ 125 w 125"/>
                <a:gd name="T1" fmla="*/ 0 h 74"/>
                <a:gd name="T2" fmla="*/ 0 w 125"/>
                <a:gd name="T3" fmla="*/ 74 h 74"/>
              </a:gdLst>
              <a:ahLst/>
              <a:cxnLst>
                <a:cxn ang="0">
                  <a:pos x="T0" y="T1"/>
                </a:cxn>
                <a:cxn ang="0">
                  <a:pos x="T2" y="T3"/>
                </a:cxn>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0" name="Freeform 15">
              <a:extLst>
                <a:ext uri="{FF2B5EF4-FFF2-40B4-BE49-F238E27FC236}">
                  <a16:creationId xmlns:a16="http://schemas.microsoft.com/office/drawing/2014/main" id="{43CE4AB4-1213-42A9-99FF-2F213D8CB3C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012389" y="5579"/>
              <a:ext cx="5497513" cy="6866337"/>
            </a:xfrm>
            <a:custGeom>
              <a:avLst/>
              <a:gdLst>
                <a:gd name="T0" fmla="*/ 1056 w 1155"/>
                <a:gd name="T1" fmla="*/ 1440 h 1440"/>
                <a:gd name="T2" fmla="*/ 686 w 1155"/>
                <a:gd name="T3" fmla="*/ 580 h 1440"/>
                <a:gd name="T4" fmla="*/ 0 w 1155"/>
                <a:gd name="T5" fmla="*/ 0 h 1440"/>
              </a:gdLst>
              <a:ahLst/>
              <a:cxnLst>
                <a:cxn ang="0">
                  <a:pos x="T0" y="T1"/>
                </a:cxn>
                <a:cxn ang="0">
                  <a:pos x="T2" y="T3"/>
                </a:cxn>
                <a:cxn ang="0">
                  <a:pos x="T4" y="T5"/>
                </a:cxn>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1" name="Freeform 16">
              <a:extLst>
                <a:ext uri="{FF2B5EF4-FFF2-40B4-BE49-F238E27FC236}">
                  <a16:creationId xmlns:a16="http://schemas.microsoft.com/office/drawing/2014/main" id="{2F70998E-23C8-4699-BC17-A591644CD60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1" y="5579"/>
              <a:ext cx="357188" cy="213875"/>
            </a:xfrm>
            <a:custGeom>
              <a:avLst/>
              <a:gdLst>
                <a:gd name="T0" fmla="*/ 75 w 75"/>
                <a:gd name="T1" fmla="*/ 0 h 45"/>
                <a:gd name="T2" fmla="*/ 0 w 75"/>
                <a:gd name="T3" fmla="*/ 45 h 45"/>
              </a:gdLst>
              <a:ahLst/>
              <a:cxnLst>
                <a:cxn ang="0">
                  <a:pos x="T0" y="T1"/>
                </a:cxn>
                <a:cxn ang="0">
                  <a:pos x="T2" y="T3"/>
                </a:cxn>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2" name="Freeform 17">
              <a:extLst>
                <a:ext uri="{FF2B5EF4-FFF2-40B4-BE49-F238E27FC236}">
                  <a16:creationId xmlns:a16="http://schemas.microsoft.com/office/drawing/2014/main" id="{5A743858-5D74-4037-9FF4-22C59E9272F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210826" y="790"/>
              <a:ext cx="5522913" cy="6871126"/>
            </a:xfrm>
            <a:custGeom>
              <a:avLst/>
              <a:gdLst>
                <a:gd name="T0" fmla="*/ 1053 w 1160"/>
                <a:gd name="T1" fmla="*/ 1441 h 1441"/>
                <a:gd name="T2" fmla="*/ 705 w 1160"/>
                <a:gd name="T3" fmla="*/ 599 h 1441"/>
                <a:gd name="T4" fmla="*/ 0 w 1160"/>
                <a:gd name="T5" fmla="*/ 0 h 1441"/>
              </a:gdLst>
              <a:ahLst/>
              <a:cxnLst>
                <a:cxn ang="0">
                  <a:pos x="T0" y="T1"/>
                </a:cxn>
                <a:cxn ang="0">
                  <a:pos x="T2" y="T3"/>
                </a:cxn>
                <a:cxn ang="0">
                  <a:pos x="T4" y="T5"/>
                </a:cxn>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3" name="Freeform 18">
              <a:extLst>
                <a:ext uri="{FF2B5EF4-FFF2-40B4-BE49-F238E27FC236}">
                  <a16:creationId xmlns:a16="http://schemas.microsoft.com/office/drawing/2014/main" id="{565877A6-44BA-4C5B-A98D-25AACC6B2FA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463239" y="5579"/>
              <a:ext cx="5413375" cy="6866337"/>
            </a:xfrm>
            <a:custGeom>
              <a:avLst/>
              <a:gdLst>
                <a:gd name="T0" fmla="*/ 1040 w 1137"/>
                <a:gd name="T1" fmla="*/ 1440 h 1440"/>
                <a:gd name="T2" fmla="*/ 698 w 1137"/>
                <a:gd name="T3" fmla="*/ 611 h 1440"/>
                <a:gd name="T4" fmla="*/ 0 w 1137"/>
                <a:gd name="T5" fmla="*/ 0 h 1440"/>
              </a:gdLst>
              <a:ahLst/>
              <a:cxnLst>
                <a:cxn ang="0">
                  <a:pos x="T0" y="T1"/>
                </a:cxn>
                <a:cxn ang="0">
                  <a:pos x="T2" y="T3"/>
                </a:cxn>
                <a:cxn ang="0">
                  <a:pos x="T4" y="T5"/>
                </a:cxn>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4" name="Freeform 19">
              <a:extLst>
                <a:ext uri="{FF2B5EF4-FFF2-40B4-BE49-F238E27FC236}">
                  <a16:creationId xmlns:a16="http://schemas.microsoft.com/office/drawing/2014/main" id="{437FA001-D3C8-4D2A-9568-7E710BB9373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877576" y="5579"/>
              <a:ext cx="5037138" cy="6861550"/>
            </a:xfrm>
            <a:custGeom>
              <a:avLst/>
              <a:gdLst>
                <a:gd name="T0" fmla="*/ 1011 w 1058"/>
                <a:gd name="T1" fmla="*/ 1439 h 1439"/>
                <a:gd name="T2" fmla="*/ 648 w 1058"/>
                <a:gd name="T3" fmla="*/ 617 h 1439"/>
                <a:gd name="T4" fmla="*/ 0 w 1058"/>
                <a:gd name="T5" fmla="*/ 0 h 1439"/>
              </a:gdLst>
              <a:ahLst/>
              <a:cxnLst>
                <a:cxn ang="0">
                  <a:pos x="T0" y="T1"/>
                </a:cxn>
                <a:cxn ang="0">
                  <a:pos x="T2" y="T3"/>
                </a:cxn>
                <a:cxn ang="0">
                  <a:pos x="T4" y="T5"/>
                </a:cxn>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5" name="Freeform 20">
              <a:extLst>
                <a:ext uri="{FF2B5EF4-FFF2-40B4-BE49-F238E27FC236}">
                  <a16:creationId xmlns:a16="http://schemas.microsoft.com/office/drawing/2014/main" id="{470CE78A-B272-4EE3-BAA7-53BF67622DB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768289" y="5579"/>
              <a:ext cx="3417888" cy="2742066"/>
            </a:xfrm>
            <a:custGeom>
              <a:avLst/>
              <a:gdLst>
                <a:gd name="T0" fmla="*/ 718 w 718"/>
                <a:gd name="T1" fmla="*/ 575 h 575"/>
                <a:gd name="T2" fmla="*/ 0 w 718"/>
                <a:gd name="T3" fmla="*/ 0 h 575"/>
              </a:gdLst>
              <a:ahLst/>
              <a:cxnLst>
                <a:cxn ang="0">
                  <a:pos x="T0" y="T1"/>
                </a:cxn>
                <a:cxn ang="0">
                  <a:pos x="T2" y="T3"/>
                </a:cxn>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6" name="Freeform 21">
              <a:extLst>
                <a:ext uri="{FF2B5EF4-FFF2-40B4-BE49-F238E27FC236}">
                  <a16:creationId xmlns:a16="http://schemas.microsoft.com/office/drawing/2014/main" id="{CF1BE5A0-BE67-4D12-906D-9F802EE3329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235014" y="10367"/>
              <a:ext cx="2951163" cy="2555325"/>
            </a:xfrm>
            <a:custGeom>
              <a:avLst/>
              <a:gdLst>
                <a:gd name="T0" fmla="*/ 620 w 620"/>
                <a:gd name="T1" fmla="*/ 536 h 536"/>
                <a:gd name="T2" fmla="*/ 0 w 620"/>
                <a:gd name="T3" fmla="*/ 0 h 536"/>
              </a:gdLst>
              <a:ahLst/>
              <a:cxnLst>
                <a:cxn ang="0">
                  <a:pos x="T0" y="T1"/>
                </a:cxn>
                <a:cxn ang="0">
                  <a:pos x="T2" y="T3"/>
                </a:cxn>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7" name="Freeform 22">
              <a:extLst>
                <a:ext uri="{FF2B5EF4-FFF2-40B4-BE49-F238E27FC236}">
                  <a16:creationId xmlns:a16="http://schemas.microsoft.com/office/drawing/2014/main" id="{B3247B88-6B85-4FCB-9B6E-A80D8785E07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20826" y="5579"/>
              <a:ext cx="2165350" cy="1358265"/>
            </a:xfrm>
            <a:custGeom>
              <a:avLst/>
              <a:gdLst>
                <a:gd name="T0" fmla="*/ 0 w 455"/>
                <a:gd name="T1" fmla="*/ 0 h 285"/>
                <a:gd name="T2" fmla="*/ 455 w 455"/>
                <a:gd name="T3" fmla="*/ 285 h 285"/>
              </a:gdLst>
              <a:ahLst/>
              <a:cxnLst>
                <a:cxn ang="0">
                  <a:pos x="T0" y="T1"/>
                </a:cxn>
                <a:cxn ang="0">
                  <a:pos x="T2" y="T3"/>
                </a:cxn>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8" name="Freeform 23">
              <a:extLst>
                <a:ext uri="{FF2B5EF4-FFF2-40B4-BE49-F238E27FC236}">
                  <a16:creationId xmlns:a16="http://schemas.microsoft.com/office/drawing/2014/main" id="{9E6D43A7-3407-4BB2-8648-C1141698F02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90826" y="5579"/>
              <a:ext cx="895350" cy="534687"/>
            </a:xfrm>
            <a:custGeom>
              <a:avLst/>
              <a:gdLst>
                <a:gd name="T0" fmla="*/ 0 w 188"/>
                <a:gd name="T1" fmla="*/ 0 h 112"/>
                <a:gd name="T2" fmla="*/ 188 w 188"/>
                <a:gd name="T3" fmla="*/ 112 h 112"/>
              </a:gdLst>
              <a:ahLst/>
              <a:cxnLst>
                <a:cxn ang="0">
                  <a:pos x="T0" y="T1"/>
                </a:cxn>
                <a:cxn ang="0">
                  <a:pos x="T2" y="T3"/>
                </a:cxn>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pic>
        <p:nvPicPr>
          <p:cNvPr id="6" name="Tijdelijke aanduiding voor afbeelding 5">
            <a:extLst>
              <a:ext uri="{FF2B5EF4-FFF2-40B4-BE49-F238E27FC236}">
                <a16:creationId xmlns:a16="http://schemas.microsoft.com/office/drawing/2014/main" id="{075BBEAD-3475-4E1F-825B-B6BA4063D98A}"/>
              </a:ext>
            </a:extLst>
          </p:cNvPr>
          <p:cNvPicPr>
            <a:picLocks noGrp="1" noChangeAspect="1"/>
          </p:cNvPicPr>
          <p:nvPr>
            <p:ph type="pic" idx="1"/>
          </p:nvPr>
        </p:nvPicPr>
        <p:blipFill rotWithShape="1">
          <a:blip r:embed="rId3">
            <a:extLst>
              <a:ext uri="{28A0092B-C50C-407E-A947-70E740481C1C}">
                <a14:useLocalDpi xmlns:a14="http://schemas.microsoft.com/office/drawing/2010/main" val="0"/>
              </a:ext>
            </a:extLst>
          </a:blip>
          <a:srcRect r="28892" b="1"/>
          <a:stretch/>
        </p:blipFill>
        <p:spPr>
          <a:xfrm>
            <a:off x="20" y="227"/>
            <a:ext cx="12191675" cy="6858000"/>
          </a:xfrm>
          <a:prstGeom prst="rect">
            <a:avLst/>
          </a:prstGeom>
        </p:spPr>
      </p:pic>
      <p:grpSp>
        <p:nvGrpSpPr>
          <p:cNvPr id="60" name="Group 59">
            <a:extLst>
              <a:ext uri="{FF2B5EF4-FFF2-40B4-BE49-F238E27FC236}">
                <a16:creationId xmlns:a16="http://schemas.microsoft.com/office/drawing/2014/main" id="{137F5DF7-A066-4F6A-A34F-75FEE73772E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63607" y="1186483"/>
            <a:ext cx="5659072" cy="4477933"/>
            <a:chOff x="3263607" y="1186483"/>
            <a:chExt cx="5659072" cy="4477933"/>
          </a:xfrm>
        </p:grpSpPr>
        <p:sp>
          <p:nvSpPr>
            <p:cNvPr id="61" name="Rectangle 60">
              <a:extLst>
                <a:ext uri="{FF2B5EF4-FFF2-40B4-BE49-F238E27FC236}">
                  <a16:creationId xmlns:a16="http://schemas.microsoft.com/office/drawing/2014/main" id="{1939990B-A0C5-4A1E-A9F3-78E7D993B0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67982" y="1186483"/>
              <a:ext cx="5654697" cy="716184"/>
            </a:xfrm>
            <a:prstGeom prst="rect">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Isosceles Triangle 39">
              <a:extLst>
                <a:ext uri="{FF2B5EF4-FFF2-40B4-BE49-F238E27FC236}">
                  <a16:creationId xmlns:a16="http://schemas.microsoft.com/office/drawing/2014/main" id="{497C0CDF-C523-41E4-8431-9A0AD24D79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5892384" y="5313353"/>
              <a:ext cx="407233" cy="351063"/>
            </a:xfrm>
            <a:prstGeom prst="triangle">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a:extLst>
                <a:ext uri="{FF2B5EF4-FFF2-40B4-BE49-F238E27FC236}">
                  <a16:creationId xmlns:a16="http://schemas.microsoft.com/office/drawing/2014/main" id="{83A49661-72B3-4468-8866-31CC1CBC36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63607" y="1991156"/>
              <a:ext cx="5659072" cy="3322196"/>
            </a:xfrm>
            <a:prstGeom prst="rect">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B4F53AC3-274E-45E0-9379-7D1533ED5EDF}"/>
              </a:ext>
            </a:extLst>
          </p:cNvPr>
          <p:cNvSpPr>
            <a:spLocks noGrp="1"/>
          </p:cNvSpPr>
          <p:nvPr>
            <p:ph type="title"/>
          </p:nvPr>
        </p:nvSpPr>
        <p:spPr>
          <a:xfrm>
            <a:off x="3339592" y="2075504"/>
            <a:ext cx="5496715" cy="1748729"/>
          </a:xfrm>
        </p:spPr>
        <p:txBody>
          <a:bodyPr vert="horz" lIns="228600" tIns="228600" rIns="228600" bIns="0" rtlCol="0" anchor="b">
            <a:normAutofit/>
          </a:bodyPr>
          <a:lstStyle/>
          <a:p>
            <a:pPr>
              <a:lnSpc>
                <a:spcPct val="80000"/>
              </a:lnSpc>
            </a:pPr>
            <a:r>
              <a:rPr lang="en-US" sz="5400"/>
              <a:t>Visie</a:t>
            </a:r>
          </a:p>
        </p:txBody>
      </p:sp>
      <p:sp>
        <p:nvSpPr>
          <p:cNvPr id="3" name="Content Placeholder 2">
            <a:extLst>
              <a:ext uri="{FF2B5EF4-FFF2-40B4-BE49-F238E27FC236}">
                <a16:creationId xmlns:a16="http://schemas.microsoft.com/office/drawing/2014/main" id="{52E49B2A-64DA-4BDA-B434-E6889979E153}"/>
              </a:ext>
            </a:extLst>
          </p:cNvPr>
          <p:cNvSpPr>
            <a:spLocks noGrp="1"/>
          </p:cNvSpPr>
          <p:nvPr>
            <p:ph type="body" sz="half" idx="2"/>
          </p:nvPr>
        </p:nvSpPr>
        <p:spPr>
          <a:xfrm>
            <a:off x="3339592" y="3906266"/>
            <a:ext cx="5496716" cy="1322587"/>
          </a:xfrm>
        </p:spPr>
        <p:txBody>
          <a:bodyPr vert="horz" lIns="91440" tIns="0" rIns="91440" bIns="45720" rtlCol="0">
            <a:normAutofit/>
          </a:bodyPr>
          <a:lstStyle/>
          <a:p>
            <a:pPr>
              <a:lnSpc>
                <a:spcPct val="100000"/>
              </a:lnSpc>
            </a:pPr>
            <a:r>
              <a:rPr lang="en-US"/>
              <a:t>Stap 1</a:t>
            </a:r>
          </a:p>
        </p:txBody>
      </p:sp>
      <p:sp>
        <p:nvSpPr>
          <p:cNvPr id="4" name="Tijdelijke aanduiding voor voettekst 3">
            <a:extLst>
              <a:ext uri="{FF2B5EF4-FFF2-40B4-BE49-F238E27FC236}">
                <a16:creationId xmlns:a16="http://schemas.microsoft.com/office/drawing/2014/main" id="{64B792A9-2B90-614A-A4C7-2CFD89C10309}"/>
              </a:ext>
            </a:extLst>
          </p:cNvPr>
          <p:cNvSpPr>
            <a:spLocks noGrp="1"/>
          </p:cNvSpPr>
          <p:nvPr>
            <p:ph type="ftr" sz="quarter" idx="11"/>
          </p:nvPr>
        </p:nvSpPr>
        <p:spPr/>
        <p:txBody>
          <a:bodyPr/>
          <a:lstStyle/>
          <a:p>
            <a:r>
              <a:rPr lang="nl-NL"/>
              <a:t>ICT-beleid Bertien Boon</a:t>
            </a:r>
          </a:p>
        </p:txBody>
      </p:sp>
      <p:sp>
        <p:nvSpPr>
          <p:cNvPr id="5" name="Tijdelijke aanduiding voor dianummer 4">
            <a:extLst>
              <a:ext uri="{FF2B5EF4-FFF2-40B4-BE49-F238E27FC236}">
                <a16:creationId xmlns:a16="http://schemas.microsoft.com/office/drawing/2014/main" id="{2A9FABEB-6F87-3F41-A70D-BA8E0383FAD8}"/>
              </a:ext>
            </a:extLst>
          </p:cNvPr>
          <p:cNvSpPr>
            <a:spLocks noGrp="1"/>
          </p:cNvSpPr>
          <p:nvPr>
            <p:ph type="sldNum" sz="quarter" idx="12"/>
          </p:nvPr>
        </p:nvSpPr>
        <p:spPr/>
        <p:txBody>
          <a:bodyPr/>
          <a:lstStyle/>
          <a:p>
            <a:fld id="{61E07FD2-3FAC-C04D-983B-C604FF866A8D}" type="slidenum">
              <a:rPr lang="nl-NL" smtClean="0"/>
              <a:t>7</a:t>
            </a:fld>
            <a:endParaRPr lang="nl-NL"/>
          </a:p>
        </p:txBody>
      </p:sp>
    </p:spTree>
    <p:extLst>
      <p:ext uri="{BB962C8B-B14F-4D97-AF65-F5344CB8AC3E}">
        <p14:creationId xmlns:p14="http://schemas.microsoft.com/office/powerpoint/2010/main" val="912813035"/>
      </p:ext>
    </p:extLst>
  </p:cSld>
  <p:clrMapOvr>
    <a:masterClrMapping/>
  </p:clrMapOvr>
  <p:transition spd="slow">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al 3">
            <a:extLst>
              <a:ext uri="{FF2B5EF4-FFF2-40B4-BE49-F238E27FC236}">
                <a16:creationId xmlns:a16="http://schemas.microsoft.com/office/drawing/2014/main" id="{52DEB27E-6ABA-4FAB-B4D3-603268BC7941}"/>
              </a:ext>
            </a:extLst>
          </p:cNvPr>
          <p:cNvSpPr/>
          <p:nvPr/>
        </p:nvSpPr>
        <p:spPr>
          <a:xfrm>
            <a:off x="317241" y="1245636"/>
            <a:ext cx="2183364" cy="2183364"/>
          </a:xfrm>
          <a:prstGeom prst="ellipse">
            <a:avLst/>
          </a:prstGeom>
          <a:blipFill>
            <a:blip r:embed="rId3"/>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graphicFrame>
        <p:nvGraphicFramePr>
          <p:cNvPr id="2" name="Diagram 1">
            <a:extLst>
              <a:ext uri="{FF2B5EF4-FFF2-40B4-BE49-F238E27FC236}">
                <a16:creationId xmlns:a16="http://schemas.microsoft.com/office/drawing/2014/main" id="{F26B01FB-6FAB-422D-8794-29D83A307E70}"/>
              </a:ext>
            </a:extLst>
          </p:cNvPr>
          <p:cNvGraphicFramePr/>
          <p:nvPr/>
        </p:nvGraphicFramePr>
        <p:xfrm>
          <a:off x="1352550" y="171450"/>
          <a:ext cx="11428964" cy="550851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Tijdelijke aanduiding voor voettekst 2">
            <a:extLst>
              <a:ext uri="{FF2B5EF4-FFF2-40B4-BE49-F238E27FC236}">
                <a16:creationId xmlns:a16="http://schemas.microsoft.com/office/drawing/2014/main" id="{1030D663-CD18-A141-8888-2BB79D8B4069}"/>
              </a:ext>
            </a:extLst>
          </p:cNvPr>
          <p:cNvSpPr>
            <a:spLocks noGrp="1"/>
          </p:cNvSpPr>
          <p:nvPr>
            <p:ph type="ftr" sz="quarter" idx="11"/>
          </p:nvPr>
        </p:nvSpPr>
        <p:spPr/>
        <p:txBody>
          <a:bodyPr/>
          <a:lstStyle/>
          <a:p>
            <a:r>
              <a:rPr lang="nl-NL"/>
              <a:t>ICT-beleid Bertien Boon</a:t>
            </a:r>
          </a:p>
        </p:txBody>
      </p:sp>
      <p:sp>
        <p:nvSpPr>
          <p:cNvPr id="5" name="Tijdelijke aanduiding voor dianummer 4">
            <a:extLst>
              <a:ext uri="{FF2B5EF4-FFF2-40B4-BE49-F238E27FC236}">
                <a16:creationId xmlns:a16="http://schemas.microsoft.com/office/drawing/2014/main" id="{5749C24A-4838-8C4A-8429-CFFB4E756C6D}"/>
              </a:ext>
            </a:extLst>
          </p:cNvPr>
          <p:cNvSpPr>
            <a:spLocks noGrp="1"/>
          </p:cNvSpPr>
          <p:nvPr>
            <p:ph type="sldNum" sz="quarter" idx="12"/>
          </p:nvPr>
        </p:nvSpPr>
        <p:spPr/>
        <p:txBody>
          <a:bodyPr/>
          <a:lstStyle/>
          <a:p>
            <a:fld id="{61E07FD2-3FAC-C04D-983B-C604FF866A8D}" type="slidenum">
              <a:rPr lang="nl-NL" smtClean="0"/>
              <a:t>8</a:t>
            </a:fld>
            <a:endParaRPr lang="nl-NL"/>
          </a:p>
        </p:txBody>
      </p:sp>
    </p:spTree>
    <p:extLst>
      <p:ext uri="{BB962C8B-B14F-4D97-AF65-F5344CB8AC3E}">
        <p14:creationId xmlns:p14="http://schemas.microsoft.com/office/powerpoint/2010/main" val="364781426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1000"/>
                                  </p:stCondLst>
                                  <p:childTnLst>
                                    <p:set>
                                      <p:cBhvr>
                                        <p:cTn id="6" dur="1" fill="hold">
                                          <p:stCondLst>
                                            <p:cond delay="0"/>
                                          </p:stCondLst>
                                        </p:cTn>
                                        <p:tgtEl>
                                          <p:spTgt spid="2">
                                            <p:graphicEl>
                                              <a:dgm id="{424974FE-6383-4F97-B5BC-83D4E5EB1C95}"/>
                                            </p:graphicEl>
                                          </p:spTgt>
                                        </p:tgtEl>
                                        <p:attrNameLst>
                                          <p:attrName>style.visibility</p:attrName>
                                        </p:attrNameLst>
                                      </p:cBhvr>
                                      <p:to>
                                        <p:strVal val="visible"/>
                                      </p:to>
                                    </p:set>
                                    <p:anim calcmode="lin" valueType="num">
                                      <p:cBhvr>
                                        <p:cTn id="7" dur="500" fill="hold"/>
                                        <p:tgtEl>
                                          <p:spTgt spid="2">
                                            <p:graphicEl>
                                              <a:dgm id="{424974FE-6383-4F97-B5BC-83D4E5EB1C95}"/>
                                            </p:graphicEl>
                                          </p:spTgt>
                                        </p:tgtEl>
                                        <p:attrNameLst>
                                          <p:attrName>ppt_w</p:attrName>
                                        </p:attrNameLst>
                                      </p:cBhvr>
                                      <p:tavLst>
                                        <p:tav tm="0">
                                          <p:val>
                                            <p:fltVal val="0"/>
                                          </p:val>
                                        </p:tav>
                                        <p:tav tm="100000">
                                          <p:val>
                                            <p:strVal val="#ppt_w"/>
                                          </p:val>
                                        </p:tav>
                                      </p:tavLst>
                                    </p:anim>
                                    <p:anim calcmode="lin" valueType="num">
                                      <p:cBhvr>
                                        <p:cTn id="8" dur="500" fill="hold"/>
                                        <p:tgtEl>
                                          <p:spTgt spid="2">
                                            <p:graphicEl>
                                              <a:dgm id="{424974FE-6383-4F97-B5BC-83D4E5EB1C95}"/>
                                            </p:graphicEl>
                                          </p:spTgt>
                                        </p:tgtEl>
                                        <p:attrNameLst>
                                          <p:attrName>ppt_h</p:attrName>
                                        </p:attrNameLst>
                                      </p:cBhvr>
                                      <p:tavLst>
                                        <p:tav tm="0">
                                          <p:val>
                                            <p:fltVal val="0"/>
                                          </p:val>
                                        </p:tav>
                                        <p:tav tm="100000">
                                          <p:val>
                                            <p:strVal val="#ppt_h"/>
                                          </p:val>
                                        </p:tav>
                                      </p:tavLst>
                                    </p:anim>
                                    <p:animEffect transition="in" filter="fade">
                                      <p:cBhvr>
                                        <p:cTn id="9" dur="500"/>
                                        <p:tgtEl>
                                          <p:spTgt spid="2">
                                            <p:graphicEl>
                                              <a:dgm id="{424974FE-6383-4F97-B5BC-83D4E5EB1C95}"/>
                                            </p:graphicEl>
                                          </p:spTgt>
                                        </p:tgtEl>
                                      </p:cBhvr>
                                    </p:animEffect>
                                  </p:childTnLst>
                                </p:cTn>
                              </p:par>
                              <p:par>
                                <p:cTn id="10" presetID="53" presetClass="entr" presetSubtype="16" fill="hold" grpId="0" nodeType="withEffect">
                                  <p:stCondLst>
                                    <p:cond delay="1000"/>
                                  </p:stCondLst>
                                  <p:childTnLst>
                                    <p:set>
                                      <p:cBhvr>
                                        <p:cTn id="11" dur="1" fill="hold">
                                          <p:stCondLst>
                                            <p:cond delay="0"/>
                                          </p:stCondLst>
                                        </p:cTn>
                                        <p:tgtEl>
                                          <p:spTgt spid="2">
                                            <p:graphicEl>
                                              <a:dgm id="{088BC852-A38A-4445-B6A4-2B9046946D63}"/>
                                            </p:graphicEl>
                                          </p:spTgt>
                                        </p:tgtEl>
                                        <p:attrNameLst>
                                          <p:attrName>style.visibility</p:attrName>
                                        </p:attrNameLst>
                                      </p:cBhvr>
                                      <p:to>
                                        <p:strVal val="visible"/>
                                      </p:to>
                                    </p:set>
                                    <p:anim calcmode="lin" valueType="num">
                                      <p:cBhvr>
                                        <p:cTn id="12" dur="500" fill="hold"/>
                                        <p:tgtEl>
                                          <p:spTgt spid="2">
                                            <p:graphicEl>
                                              <a:dgm id="{088BC852-A38A-4445-B6A4-2B9046946D63}"/>
                                            </p:graphicEl>
                                          </p:spTgt>
                                        </p:tgtEl>
                                        <p:attrNameLst>
                                          <p:attrName>ppt_w</p:attrName>
                                        </p:attrNameLst>
                                      </p:cBhvr>
                                      <p:tavLst>
                                        <p:tav tm="0">
                                          <p:val>
                                            <p:fltVal val="0"/>
                                          </p:val>
                                        </p:tav>
                                        <p:tav tm="100000">
                                          <p:val>
                                            <p:strVal val="#ppt_w"/>
                                          </p:val>
                                        </p:tav>
                                      </p:tavLst>
                                    </p:anim>
                                    <p:anim calcmode="lin" valueType="num">
                                      <p:cBhvr>
                                        <p:cTn id="13" dur="500" fill="hold"/>
                                        <p:tgtEl>
                                          <p:spTgt spid="2">
                                            <p:graphicEl>
                                              <a:dgm id="{088BC852-A38A-4445-B6A4-2B9046946D63}"/>
                                            </p:graphicEl>
                                          </p:spTgt>
                                        </p:tgtEl>
                                        <p:attrNameLst>
                                          <p:attrName>ppt_h</p:attrName>
                                        </p:attrNameLst>
                                      </p:cBhvr>
                                      <p:tavLst>
                                        <p:tav tm="0">
                                          <p:val>
                                            <p:fltVal val="0"/>
                                          </p:val>
                                        </p:tav>
                                        <p:tav tm="100000">
                                          <p:val>
                                            <p:strVal val="#ppt_h"/>
                                          </p:val>
                                        </p:tav>
                                      </p:tavLst>
                                    </p:anim>
                                    <p:animEffect transition="in" filter="fade">
                                      <p:cBhvr>
                                        <p:cTn id="14" dur="500"/>
                                        <p:tgtEl>
                                          <p:spTgt spid="2">
                                            <p:graphicEl>
                                              <a:dgm id="{088BC852-A38A-4445-B6A4-2B9046946D63}"/>
                                            </p:graphicEl>
                                          </p:spTgt>
                                        </p:tgtEl>
                                      </p:cBhvr>
                                    </p:animEffect>
                                  </p:childTnLst>
                                </p:cTn>
                              </p:par>
                              <p:par>
                                <p:cTn id="15" presetID="53" presetClass="entr" presetSubtype="16" fill="hold" grpId="0" nodeType="withEffect">
                                  <p:stCondLst>
                                    <p:cond delay="1000"/>
                                  </p:stCondLst>
                                  <p:childTnLst>
                                    <p:set>
                                      <p:cBhvr>
                                        <p:cTn id="16" dur="1" fill="hold">
                                          <p:stCondLst>
                                            <p:cond delay="0"/>
                                          </p:stCondLst>
                                        </p:cTn>
                                        <p:tgtEl>
                                          <p:spTgt spid="2">
                                            <p:graphicEl>
                                              <a:dgm id="{E62E834D-4C32-4D29-8453-47FDDB6904A7}"/>
                                            </p:graphicEl>
                                          </p:spTgt>
                                        </p:tgtEl>
                                        <p:attrNameLst>
                                          <p:attrName>style.visibility</p:attrName>
                                        </p:attrNameLst>
                                      </p:cBhvr>
                                      <p:to>
                                        <p:strVal val="visible"/>
                                      </p:to>
                                    </p:set>
                                    <p:anim calcmode="lin" valueType="num">
                                      <p:cBhvr>
                                        <p:cTn id="17" dur="500" fill="hold"/>
                                        <p:tgtEl>
                                          <p:spTgt spid="2">
                                            <p:graphicEl>
                                              <a:dgm id="{E62E834D-4C32-4D29-8453-47FDDB6904A7}"/>
                                            </p:graphicEl>
                                          </p:spTgt>
                                        </p:tgtEl>
                                        <p:attrNameLst>
                                          <p:attrName>ppt_w</p:attrName>
                                        </p:attrNameLst>
                                      </p:cBhvr>
                                      <p:tavLst>
                                        <p:tav tm="0">
                                          <p:val>
                                            <p:fltVal val="0"/>
                                          </p:val>
                                        </p:tav>
                                        <p:tav tm="100000">
                                          <p:val>
                                            <p:strVal val="#ppt_w"/>
                                          </p:val>
                                        </p:tav>
                                      </p:tavLst>
                                    </p:anim>
                                    <p:anim calcmode="lin" valueType="num">
                                      <p:cBhvr>
                                        <p:cTn id="18" dur="500" fill="hold"/>
                                        <p:tgtEl>
                                          <p:spTgt spid="2">
                                            <p:graphicEl>
                                              <a:dgm id="{E62E834D-4C32-4D29-8453-47FDDB6904A7}"/>
                                            </p:graphicEl>
                                          </p:spTgt>
                                        </p:tgtEl>
                                        <p:attrNameLst>
                                          <p:attrName>ppt_h</p:attrName>
                                        </p:attrNameLst>
                                      </p:cBhvr>
                                      <p:tavLst>
                                        <p:tav tm="0">
                                          <p:val>
                                            <p:fltVal val="0"/>
                                          </p:val>
                                        </p:tav>
                                        <p:tav tm="100000">
                                          <p:val>
                                            <p:strVal val="#ppt_h"/>
                                          </p:val>
                                        </p:tav>
                                      </p:tavLst>
                                    </p:anim>
                                    <p:animEffect transition="in" filter="fade">
                                      <p:cBhvr>
                                        <p:cTn id="19" dur="500"/>
                                        <p:tgtEl>
                                          <p:spTgt spid="2">
                                            <p:graphicEl>
                                              <a:dgm id="{E62E834D-4C32-4D29-8453-47FDDB6904A7}"/>
                                            </p:graphicEl>
                                          </p:spTgt>
                                        </p:tgtEl>
                                      </p:cBhvr>
                                    </p:animEffect>
                                  </p:childTnLst>
                                </p:cTn>
                              </p:par>
                              <p:par>
                                <p:cTn id="20" presetID="53" presetClass="entr" presetSubtype="16" fill="hold" grpId="0" nodeType="withEffect">
                                  <p:stCondLst>
                                    <p:cond delay="1000"/>
                                  </p:stCondLst>
                                  <p:childTnLst>
                                    <p:set>
                                      <p:cBhvr>
                                        <p:cTn id="21" dur="1" fill="hold">
                                          <p:stCondLst>
                                            <p:cond delay="0"/>
                                          </p:stCondLst>
                                        </p:cTn>
                                        <p:tgtEl>
                                          <p:spTgt spid="2">
                                            <p:graphicEl>
                                              <a:dgm id="{42B11EE9-1C5D-4F62-9434-CC77101F80EA}"/>
                                            </p:graphicEl>
                                          </p:spTgt>
                                        </p:tgtEl>
                                        <p:attrNameLst>
                                          <p:attrName>style.visibility</p:attrName>
                                        </p:attrNameLst>
                                      </p:cBhvr>
                                      <p:to>
                                        <p:strVal val="visible"/>
                                      </p:to>
                                    </p:set>
                                    <p:anim calcmode="lin" valueType="num">
                                      <p:cBhvr>
                                        <p:cTn id="22" dur="500" fill="hold"/>
                                        <p:tgtEl>
                                          <p:spTgt spid="2">
                                            <p:graphicEl>
                                              <a:dgm id="{42B11EE9-1C5D-4F62-9434-CC77101F80EA}"/>
                                            </p:graphicEl>
                                          </p:spTgt>
                                        </p:tgtEl>
                                        <p:attrNameLst>
                                          <p:attrName>ppt_w</p:attrName>
                                        </p:attrNameLst>
                                      </p:cBhvr>
                                      <p:tavLst>
                                        <p:tav tm="0">
                                          <p:val>
                                            <p:fltVal val="0"/>
                                          </p:val>
                                        </p:tav>
                                        <p:tav tm="100000">
                                          <p:val>
                                            <p:strVal val="#ppt_w"/>
                                          </p:val>
                                        </p:tav>
                                      </p:tavLst>
                                    </p:anim>
                                    <p:anim calcmode="lin" valueType="num">
                                      <p:cBhvr>
                                        <p:cTn id="23" dur="500" fill="hold"/>
                                        <p:tgtEl>
                                          <p:spTgt spid="2">
                                            <p:graphicEl>
                                              <a:dgm id="{42B11EE9-1C5D-4F62-9434-CC77101F80EA}"/>
                                            </p:graphicEl>
                                          </p:spTgt>
                                        </p:tgtEl>
                                        <p:attrNameLst>
                                          <p:attrName>ppt_h</p:attrName>
                                        </p:attrNameLst>
                                      </p:cBhvr>
                                      <p:tavLst>
                                        <p:tav tm="0">
                                          <p:val>
                                            <p:fltVal val="0"/>
                                          </p:val>
                                        </p:tav>
                                        <p:tav tm="100000">
                                          <p:val>
                                            <p:strVal val="#ppt_h"/>
                                          </p:val>
                                        </p:tav>
                                      </p:tavLst>
                                    </p:anim>
                                    <p:animEffect transition="in" filter="fade">
                                      <p:cBhvr>
                                        <p:cTn id="24" dur="500"/>
                                        <p:tgtEl>
                                          <p:spTgt spid="2">
                                            <p:graphicEl>
                                              <a:dgm id="{42B11EE9-1C5D-4F62-9434-CC77101F80EA}"/>
                                            </p:graphicEl>
                                          </p:spTgt>
                                        </p:tgtEl>
                                      </p:cBhvr>
                                    </p:animEffect>
                                  </p:childTnLst>
                                </p:cTn>
                              </p:par>
                              <p:par>
                                <p:cTn id="25" presetID="53" presetClass="entr" presetSubtype="16" fill="hold" grpId="0" nodeType="withEffect">
                                  <p:stCondLst>
                                    <p:cond delay="1000"/>
                                  </p:stCondLst>
                                  <p:childTnLst>
                                    <p:set>
                                      <p:cBhvr>
                                        <p:cTn id="26" dur="1" fill="hold">
                                          <p:stCondLst>
                                            <p:cond delay="0"/>
                                          </p:stCondLst>
                                        </p:cTn>
                                        <p:tgtEl>
                                          <p:spTgt spid="2">
                                            <p:graphicEl>
                                              <a:dgm id="{16814E7F-248E-43E1-815E-ED8E31BC6569}"/>
                                            </p:graphicEl>
                                          </p:spTgt>
                                        </p:tgtEl>
                                        <p:attrNameLst>
                                          <p:attrName>style.visibility</p:attrName>
                                        </p:attrNameLst>
                                      </p:cBhvr>
                                      <p:to>
                                        <p:strVal val="visible"/>
                                      </p:to>
                                    </p:set>
                                    <p:anim calcmode="lin" valueType="num">
                                      <p:cBhvr>
                                        <p:cTn id="27" dur="500" fill="hold"/>
                                        <p:tgtEl>
                                          <p:spTgt spid="2">
                                            <p:graphicEl>
                                              <a:dgm id="{16814E7F-248E-43E1-815E-ED8E31BC6569}"/>
                                            </p:graphicEl>
                                          </p:spTgt>
                                        </p:tgtEl>
                                        <p:attrNameLst>
                                          <p:attrName>ppt_w</p:attrName>
                                        </p:attrNameLst>
                                      </p:cBhvr>
                                      <p:tavLst>
                                        <p:tav tm="0">
                                          <p:val>
                                            <p:fltVal val="0"/>
                                          </p:val>
                                        </p:tav>
                                        <p:tav tm="100000">
                                          <p:val>
                                            <p:strVal val="#ppt_w"/>
                                          </p:val>
                                        </p:tav>
                                      </p:tavLst>
                                    </p:anim>
                                    <p:anim calcmode="lin" valueType="num">
                                      <p:cBhvr>
                                        <p:cTn id="28" dur="500" fill="hold"/>
                                        <p:tgtEl>
                                          <p:spTgt spid="2">
                                            <p:graphicEl>
                                              <a:dgm id="{16814E7F-248E-43E1-815E-ED8E31BC6569}"/>
                                            </p:graphicEl>
                                          </p:spTgt>
                                        </p:tgtEl>
                                        <p:attrNameLst>
                                          <p:attrName>ppt_h</p:attrName>
                                        </p:attrNameLst>
                                      </p:cBhvr>
                                      <p:tavLst>
                                        <p:tav tm="0">
                                          <p:val>
                                            <p:fltVal val="0"/>
                                          </p:val>
                                        </p:tav>
                                        <p:tav tm="100000">
                                          <p:val>
                                            <p:strVal val="#ppt_h"/>
                                          </p:val>
                                        </p:tav>
                                      </p:tavLst>
                                    </p:anim>
                                    <p:animEffect transition="in" filter="fade">
                                      <p:cBhvr>
                                        <p:cTn id="29" dur="500"/>
                                        <p:tgtEl>
                                          <p:spTgt spid="2">
                                            <p:graphicEl>
                                              <a:dgm id="{16814E7F-248E-43E1-815E-ED8E31BC6569}"/>
                                            </p:graphicEl>
                                          </p:spTgt>
                                        </p:tgtEl>
                                      </p:cBhvr>
                                    </p:animEffect>
                                  </p:childTnLst>
                                </p:cTn>
                              </p:par>
                              <p:par>
                                <p:cTn id="30" presetID="53" presetClass="entr" presetSubtype="16" fill="hold" grpId="0" nodeType="withEffect">
                                  <p:stCondLst>
                                    <p:cond delay="1000"/>
                                  </p:stCondLst>
                                  <p:childTnLst>
                                    <p:set>
                                      <p:cBhvr>
                                        <p:cTn id="31" dur="1" fill="hold">
                                          <p:stCondLst>
                                            <p:cond delay="0"/>
                                          </p:stCondLst>
                                        </p:cTn>
                                        <p:tgtEl>
                                          <p:spTgt spid="2">
                                            <p:graphicEl>
                                              <a:dgm id="{DC3C6840-FB43-406C-97C9-D3F208D71DC6}"/>
                                            </p:graphicEl>
                                          </p:spTgt>
                                        </p:tgtEl>
                                        <p:attrNameLst>
                                          <p:attrName>style.visibility</p:attrName>
                                        </p:attrNameLst>
                                      </p:cBhvr>
                                      <p:to>
                                        <p:strVal val="visible"/>
                                      </p:to>
                                    </p:set>
                                    <p:anim calcmode="lin" valueType="num">
                                      <p:cBhvr>
                                        <p:cTn id="32" dur="500" fill="hold"/>
                                        <p:tgtEl>
                                          <p:spTgt spid="2">
                                            <p:graphicEl>
                                              <a:dgm id="{DC3C6840-FB43-406C-97C9-D3F208D71DC6}"/>
                                            </p:graphicEl>
                                          </p:spTgt>
                                        </p:tgtEl>
                                        <p:attrNameLst>
                                          <p:attrName>ppt_w</p:attrName>
                                        </p:attrNameLst>
                                      </p:cBhvr>
                                      <p:tavLst>
                                        <p:tav tm="0">
                                          <p:val>
                                            <p:fltVal val="0"/>
                                          </p:val>
                                        </p:tav>
                                        <p:tav tm="100000">
                                          <p:val>
                                            <p:strVal val="#ppt_w"/>
                                          </p:val>
                                        </p:tav>
                                      </p:tavLst>
                                    </p:anim>
                                    <p:anim calcmode="lin" valueType="num">
                                      <p:cBhvr>
                                        <p:cTn id="33" dur="500" fill="hold"/>
                                        <p:tgtEl>
                                          <p:spTgt spid="2">
                                            <p:graphicEl>
                                              <a:dgm id="{DC3C6840-FB43-406C-97C9-D3F208D71DC6}"/>
                                            </p:graphicEl>
                                          </p:spTgt>
                                        </p:tgtEl>
                                        <p:attrNameLst>
                                          <p:attrName>ppt_h</p:attrName>
                                        </p:attrNameLst>
                                      </p:cBhvr>
                                      <p:tavLst>
                                        <p:tav tm="0">
                                          <p:val>
                                            <p:fltVal val="0"/>
                                          </p:val>
                                        </p:tav>
                                        <p:tav tm="100000">
                                          <p:val>
                                            <p:strVal val="#ppt_h"/>
                                          </p:val>
                                        </p:tav>
                                      </p:tavLst>
                                    </p:anim>
                                    <p:animEffect transition="in" filter="fade">
                                      <p:cBhvr>
                                        <p:cTn id="34" dur="500"/>
                                        <p:tgtEl>
                                          <p:spTgt spid="2">
                                            <p:graphicEl>
                                              <a:dgm id="{DC3C6840-FB43-406C-97C9-D3F208D71DC6}"/>
                                            </p:graphicEl>
                                          </p:spTgt>
                                        </p:tgtEl>
                                      </p:cBhvr>
                                    </p:animEffect>
                                  </p:childTnLst>
                                </p:cTn>
                              </p:par>
                              <p:par>
                                <p:cTn id="35" presetID="53" presetClass="entr" presetSubtype="16" fill="hold" grpId="0" nodeType="withEffect">
                                  <p:stCondLst>
                                    <p:cond delay="1000"/>
                                  </p:stCondLst>
                                  <p:childTnLst>
                                    <p:set>
                                      <p:cBhvr>
                                        <p:cTn id="36" dur="1" fill="hold">
                                          <p:stCondLst>
                                            <p:cond delay="0"/>
                                          </p:stCondLst>
                                        </p:cTn>
                                        <p:tgtEl>
                                          <p:spTgt spid="2">
                                            <p:graphicEl>
                                              <a:dgm id="{42E66EBC-EAD6-4B7C-BF34-5594C52D5430}"/>
                                            </p:graphicEl>
                                          </p:spTgt>
                                        </p:tgtEl>
                                        <p:attrNameLst>
                                          <p:attrName>style.visibility</p:attrName>
                                        </p:attrNameLst>
                                      </p:cBhvr>
                                      <p:to>
                                        <p:strVal val="visible"/>
                                      </p:to>
                                    </p:set>
                                    <p:anim calcmode="lin" valueType="num">
                                      <p:cBhvr>
                                        <p:cTn id="37" dur="500" fill="hold"/>
                                        <p:tgtEl>
                                          <p:spTgt spid="2">
                                            <p:graphicEl>
                                              <a:dgm id="{42E66EBC-EAD6-4B7C-BF34-5594C52D5430}"/>
                                            </p:graphicEl>
                                          </p:spTgt>
                                        </p:tgtEl>
                                        <p:attrNameLst>
                                          <p:attrName>ppt_w</p:attrName>
                                        </p:attrNameLst>
                                      </p:cBhvr>
                                      <p:tavLst>
                                        <p:tav tm="0">
                                          <p:val>
                                            <p:fltVal val="0"/>
                                          </p:val>
                                        </p:tav>
                                        <p:tav tm="100000">
                                          <p:val>
                                            <p:strVal val="#ppt_w"/>
                                          </p:val>
                                        </p:tav>
                                      </p:tavLst>
                                    </p:anim>
                                    <p:anim calcmode="lin" valueType="num">
                                      <p:cBhvr>
                                        <p:cTn id="38" dur="500" fill="hold"/>
                                        <p:tgtEl>
                                          <p:spTgt spid="2">
                                            <p:graphicEl>
                                              <a:dgm id="{42E66EBC-EAD6-4B7C-BF34-5594C52D5430}"/>
                                            </p:graphicEl>
                                          </p:spTgt>
                                        </p:tgtEl>
                                        <p:attrNameLst>
                                          <p:attrName>ppt_h</p:attrName>
                                        </p:attrNameLst>
                                      </p:cBhvr>
                                      <p:tavLst>
                                        <p:tav tm="0">
                                          <p:val>
                                            <p:fltVal val="0"/>
                                          </p:val>
                                        </p:tav>
                                        <p:tav tm="100000">
                                          <p:val>
                                            <p:strVal val="#ppt_h"/>
                                          </p:val>
                                        </p:tav>
                                      </p:tavLst>
                                    </p:anim>
                                    <p:animEffect transition="in" filter="fade">
                                      <p:cBhvr>
                                        <p:cTn id="39" dur="500"/>
                                        <p:tgtEl>
                                          <p:spTgt spid="2">
                                            <p:graphicEl>
                                              <a:dgm id="{42E66EBC-EAD6-4B7C-BF34-5594C52D5430}"/>
                                            </p:graphicEl>
                                          </p:spTgt>
                                        </p:tgtEl>
                                      </p:cBhvr>
                                    </p:animEffect>
                                  </p:childTnLst>
                                </p:cTn>
                              </p:par>
                              <p:par>
                                <p:cTn id="40" presetID="53" presetClass="entr" presetSubtype="16" fill="hold" grpId="0" nodeType="withEffect">
                                  <p:stCondLst>
                                    <p:cond delay="1000"/>
                                  </p:stCondLst>
                                  <p:childTnLst>
                                    <p:set>
                                      <p:cBhvr>
                                        <p:cTn id="41" dur="1" fill="hold">
                                          <p:stCondLst>
                                            <p:cond delay="0"/>
                                          </p:stCondLst>
                                        </p:cTn>
                                        <p:tgtEl>
                                          <p:spTgt spid="2">
                                            <p:graphicEl>
                                              <a:dgm id="{1A4E1A32-8EFB-4D84-8452-7BE785CDD654}"/>
                                            </p:graphicEl>
                                          </p:spTgt>
                                        </p:tgtEl>
                                        <p:attrNameLst>
                                          <p:attrName>style.visibility</p:attrName>
                                        </p:attrNameLst>
                                      </p:cBhvr>
                                      <p:to>
                                        <p:strVal val="visible"/>
                                      </p:to>
                                    </p:set>
                                    <p:anim calcmode="lin" valueType="num">
                                      <p:cBhvr>
                                        <p:cTn id="42" dur="500" fill="hold"/>
                                        <p:tgtEl>
                                          <p:spTgt spid="2">
                                            <p:graphicEl>
                                              <a:dgm id="{1A4E1A32-8EFB-4D84-8452-7BE785CDD654}"/>
                                            </p:graphicEl>
                                          </p:spTgt>
                                        </p:tgtEl>
                                        <p:attrNameLst>
                                          <p:attrName>ppt_w</p:attrName>
                                        </p:attrNameLst>
                                      </p:cBhvr>
                                      <p:tavLst>
                                        <p:tav tm="0">
                                          <p:val>
                                            <p:fltVal val="0"/>
                                          </p:val>
                                        </p:tav>
                                        <p:tav tm="100000">
                                          <p:val>
                                            <p:strVal val="#ppt_w"/>
                                          </p:val>
                                        </p:tav>
                                      </p:tavLst>
                                    </p:anim>
                                    <p:anim calcmode="lin" valueType="num">
                                      <p:cBhvr>
                                        <p:cTn id="43" dur="500" fill="hold"/>
                                        <p:tgtEl>
                                          <p:spTgt spid="2">
                                            <p:graphicEl>
                                              <a:dgm id="{1A4E1A32-8EFB-4D84-8452-7BE785CDD654}"/>
                                            </p:graphicEl>
                                          </p:spTgt>
                                        </p:tgtEl>
                                        <p:attrNameLst>
                                          <p:attrName>ppt_h</p:attrName>
                                        </p:attrNameLst>
                                      </p:cBhvr>
                                      <p:tavLst>
                                        <p:tav tm="0">
                                          <p:val>
                                            <p:fltVal val="0"/>
                                          </p:val>
                                        </p:tav>
                                        <p:tav tm="100000">
                                          <p:val>
                                            <p:strVal val="#ppt_h"/>
                                          </p:val>
                                        </p:tav>
                                      </p:tavLst>
                                    </p:anim>
                                    <p:animEffect transition="in" filter="fade">
                                      <p:cBhvr>
                                        <p:cTn id="44" dur="500"/>
                                        <p:tgtEl>
                                          <p:spTgt spid="2">
                                            <p:graphicEl>
                                              <a:dgm id="{1A4E1A32-8EFB-4D84-8452-7BE785CDD654}"/>
                                            </p:graphicEl>
                                          </p:spTgt>
                                        </p:tgtEl>
                                      </p:cBhvr>
                                    </p:animEffect>
                                  </p:childTnLst>
                                </p:cTn>
                              </p:par>
                              <p:par>
                                <p:cTn id="45" presetID="53" presetClass="entr" presetSubtype="16" fill="hold" grpId="0" nodeType="withEffect">
                                  <p:stCondLst>
                                    <p:cond delay="1000"/>
                                  </p:stCondLst>
                                  <p:childTnLst>
                                    <p:set>
                                      <p:cBhvr>
                                        <p:cTn id="46" dur="1" fill="hold">
                                          <p:stCondLst>
                                            <p:cond delay="0"/>
                                          </p:stCondLst>
                                        </p:cTn>
                                        <p:tgtEl>
                                          <p:spTgt spid="2">
                                            <p:graphicEl>
                                              <a:dgm id="{5C3F7688-6A7E-494F-A47A-DE7FE3B253A7}"/>
                                            </p:graphicEl>
                                          </p:spTgt>
                                        </p:tgtEl>
                                        <p:attrNameLst>
                                          <p:attrName>style.visibility</p:attrName>
                                        </p:attrNameLst>
                                      </p:cBhvr>
                                      <p:to>
                                        <p:strVal val="visible"/>
                                      </p:to>
                                    </p:set>
                                    <p:anim calcmode="lin" valueType="num">
                                      <p:cBhvr>
                                        <p:cTn id="47" dur="500" fill="hold"/>
                                        <p:tgtEl>
                                          <p:spTgt spid="2">
                                            <p:graphicEl>
                                              <a:dgm id="{5C3F7688-6A7E-494F-A47A-DE7FE3B253A7}"/>
                                            </p:graphicEl>
                                          </p:spTgt>
                                        </p:tgtEl>
                                        <p:attrNameLst>
                                          <p:attrName>ppt_w</p:attrName>
                                        </p:attrNameLst>
                                      </p:cBhvr>
                                      <p:tavLst>
                                        <p:tav tm="0">
                                          <p:val>
                                            <p:fltVal val="0"/>
                                          </p:val>
                                        </p:tav>
                                        <p:tav tm="100000">
                                          <p:val>
                                            <p:strVal val="#ppt_w"/>
                                          </p:val>
                                        </p:tav>
                                      </p:tavLst>
                                    </p:anim>
                                    <p:anim calcmode="lin" valueType="num">
                                      <p:cBhvr>
                                        <p:cTn id="48" dur="500" fill="hold"/>
                                        <p:tgtEl>
                                          <p:spTgt spid="2">
                                            <p:graphicEl>
                                              <a:dgm id="{5C3F7688-6A7E-494F-A47A-DE7FE3B253A7}"/>
                                            </p:graphicEl>
                                          </p:spTgt>
                                        </p:tgtEl>
                                        <p:attrNameLst>
                                          <p:attrName>ppt_h</p:attrName>
                                        </p:attrNameLst>
                                      </p:cBhvr>
                                      <p:tavLst>
                                        <p:tav tm="0">
                                          <p:val>
                                            <p:fltVal val="0"/>
                                          </p:val>
                                        </p:tav>
                                        <p:tav tm="100000">
                                          <p:val>
                                            <p:strVal val="#ppt_h"/>
                                          </p:val>
                                        </p:tav>
                                      </p:tavLst>
                                    </p:anim>
                                    <p:animEffect transition="in" filter="fade">
                                      <p:cBhvr>
                                        <p:cTn id="49" dur="500"/>
                                        <p:tgtEl>
                                          <p:spTgt spid="2">
                                            <p:graphicEl>
                                              <a:dgm id="{5C3F7688-6A7E-494F-A47A-DE7FE3B253A7}"/>
                                            </p:graphicEl>
                                          </p:spTgt>
                                        </p:tgtEl>
                                      </p:cBhvr>
                                    </p:animEffect>
                                  </p:childTnLst>
                                </p:cTn>
                              </p:par>
                              <p:par>
                                <p:cTn id="50" presetID="53" presetClass="entr" presetSubtype="16" fill="hold" grpId="0" nodeType="withEffect">
                                  <p:stCondLst>
                                    <p:cond delay="1000"/>
                                  </p:stCondLst>
                                  <p:childTnLst>
                                    <p:set>
                                      <p:cBhvr>
                                        <p:cTn id="51" dur="1" fill="hold">
                                          <p:stCondLst>
                                            <p:cond delay="0"/>
                                          </p:stCondLst>
                                        </p:cTn>
                                        <p:tgtEl>
                                          <p:spTgt spid="2">
                                            <p:graphicEl>
                                              <a:dgm id="{B4F8A7F3-BF3E-4391-9E75-7D6F355C6A01}"/>
                                            </p:graphicEl>
                                          </p:spTgt>
                                        </p:tgtEl>
                                        <p:attrNameLst>
                                          <p:attrName>style.visibility</p:attrName>
                                        </p:attrNameLst>
                                      </p:cBhvr>
                                      <p:to>
                                        <p:strVal val="visible"/>
                                      </p:to>
                                    </p:set>
                                    <p:anim calcmode="lin" valueType="num">
                                      <p:cBhvr>
                                        <p:cTn id="52" dur="500" fill="hold"/>
                                        <p:tgtEl>
                                          <p:spTgt spid="2">
                                            <p:graphicEl>
                                              <a:dgm id="{B4F8A7F3-BF3E-4391-9E75-7D6F355C6A01}"/>
                                            </p:graphicEl>
                                          </p:spTgt>
                                        </p:tgtEl>
                                        <p:attrNameLst>
                                          <p:attrName>ppt_w</p:attrName>
                                        </p:attrNameLst>
                                      </p:cBhvr>
                                      <p:tavLst>
                                        <p:tav tm="0">
                                          <p:val>
                                            <p:fltVal val="0"/>
                                          </p:val>
                                        </p:tav>
                                        <p:tav tm="100000">
                                          <p:val>
                                            <p:strVal val="#ppt_w"/>
                                          </p:val>
                                        </p:tav>
                                      </p:tavLst>
                                    </p:anim>
                                    <p:anim calcmode="lin" valueType="num">
                                      <p:cBhvr>
                                        <p:cTn id="53" dur="500" fill="hold"/>
                                        <p:tgtEl>
                                          <p:spTgt spid="2">
                                            <p:graphicEl>
                                              <a:dgm id="{B4F8A7F3-BF3E-4391-9E75-7D6F355C6A01}"/>
                                            </p:graphicEl>
                                          </p:spTgt>
                                        </p:tgtEl>
                                        <p:attrNameLst>
                                          <p:attrName>ppt_h</p:attrName>
                                        </p:attrNameLst>
                                      </p:cBhvr>
                                      <p:tavLst>
                                        <p:tav tm="0">
                                          <p:val>
                                            <p:fltVal val="0"/>
                                          </p:val>
                                        </p:tav>
                                        <p:tav tm="100000">
                                          <p:val>
                                            <p:strVal val="#ppt_h"/>
                                          </p:val>
                                        </p:tav>
                                      </p:tavLst>
                                    </p:anim>
                                    <p:animEffect transition="in" filter="fade">
                                      <p:cBhvr>
                                        <p:cTn id="54" dur="500"/>
                                        <p:tgtEl>
                                          <p:spTgt spid="2">
                                            <p:graphicEl>
                                              <a:dgm id="{B4F8A7F3-BF3E-4391-9E75-7D6F355C6A01}"/>
                                            </p:graphicEl>
                                          </p:spTgt>
                                        </p:tgtEl>
                                      </p:cBhvr>
                                    </p:animEffect>
                                  </p:childTnLst>
                                </p:cTn>
                              </p:par>
                              <p:par>
                                <p:cTn id="55" presetID="53" presetClass="entr" presetSubtype="16" fill="hold" grpId="0" nodeType="withEffect">
                                  <p:stCondLst>
                                    <p:cond delay="1000"/>
                                  </p:stCondLst>
                                  <p:childTnLst>
                                    <p:set>
                                      <p:cBhvr>
                                        <p:cTn id="56" dur="1" fill="hold">
                                          <p:stCondLst>
                                            <p:cond delay="0"/>
                                          </p:stCondLst>
                                        </p:cTn>
                                        <p:tgtEl>
                                          <p:spTgt spid="2">
                                            <p:graphicEl>
                                              <a:dgm id="{5589E6B8-5200-4E5B-8528-ED430652CB9F}"/>
                                            </p:graphicEl>
                                          </p:spTgt>
                                        </p:tgtEl>
                                        <p:attrNameLst>
                                          <p:attrName>style.visibility</p:attrName>
                                        </p:attrNameLst>
                                      </p:cBhvr>
                                      <p:to>
                                        <p:strVal val="visible"/>
                                      </p:to>
                                    </p:set>
                                    <p:anim calcmode="lin" valueType="num">
                                      <p:cBhvr>
                                        <p:cTn id="57" dur="500" fill="hold"/>
                                        <p:tgtEl>
                                          <p:spTgt spid="2">
                                            <p:graphicEl>
                                              <a:dgm id="{5589E6B8-5200-4E5B-8528-ED430652CB9F}"/>
                                            </p:graphicEl>
                                          </p:spTgt>
                                        </p:tgtEl>
                                        <p:attrNameLst>
                                          <p:attrName>ppt_w</p:attrName>
                                        </p:attrNameLst>
                                      </p:cBhvr>
                                      <p:tavLst>
                                        <p:tav tm="0">
                                          <p:val>
                                            <p:fltVal val="0"/>
                                          </p:val>
                                        </p:tav>
                                        <p:tav tm="100000">
                                          <p:val>
                                            <p:strVal val="#ppt_w"/>
                                          </p:val>
                                        </p:tav>
                                      </p:tavLst>
                                    </p:anim>
                                    <p:anim calcmode="lin" valueType="num">
                                      <p:cBhvr>
                                        <p:cTn id="58" dur="500" fill="hold"/>
                                        <p:tgtEl>
                                          <p:spTgt spid="2">
                                            <p:graphicEl>
                                              <a:dgm id="{5589E6B8-5200-4E5B-8528-ED430652CB9F}"/>
                                            </p:graphicEl>
                                          </p:spTgt>
                                        </p:tgtEl>
                                        <p:attrNameLst>
                                          <p:attrName>ppt_h</p:attrName>
                                        </p:attrNameLst>
                                      </p:cBhvr>
                                      <p:tavLst>
                                        <p:tav tm="0">
                                          <p:val>
                                            <p:fltVal val="0"/>
                                          </p:val>
                                        </p:tav>
                                        <p:tav tm="100000">
                                          <p:val>
                                            <p:strVal val="#ppt_h"/>
                                          </p:val>
                                        </p:tav>
                                      </p:tavLst>
                                    </p:anim>
                                    <p:animEffect transition="in" filter="fade">
                                      <p:cBhvr>
                                        <p:cTn id="59" dur="500"/>
                                        <p:tgtEl>
                                          <p:spTgt spid="2">
                                            <p:graphicEl>
                                              <a:dgm id="{5589E6B8-5200-4E5B-8528-ED430652CB9F}"/>
                                            </p:graphicEl>
                                          </p:spTgt>
                                        </p:tgtEl>
                                      </p:cBhvr>
                                    </p:animEffect>
                                  </p:childTnLst>
                                </p:cTn>
                              </p:par>
                              <p:par>
                                <p:cTn id="60" presetID="53" presetClass="entr" presetSubtype="16" fill="hold" grpId="0" nodeType="withEffect">
                                  <p:stCondLst>
                                    <p:cond delay="1000"/>
                                  </p:stCondLst>
                                  <p:childTnLst>
                                    <p:set>
                                      <p:cBhvr>
                                        <p:cTn id="61" dur="1" fill="hold">
                                          <p:stCondLst>
                                            <p:cond delay="0"/>
                                          </p:stCondLst>
                                        </p:cTn>
                                        <p:tgtEl>
                                          <p:spTgt spid="2">
                                            <p:graphicEl>
                                              <a:dgm id="{EAE754C0-C768-42D4-93F0-BBE416647D58}"/>
                                            </p:graphicEl>
                                          </p:spTgt>
                                        </p:tgtEl>
                                        <p:attrNameLst>
                                          <p:attrName>style.visibility</p:attrName>
                                        </p:attrNameLst>
                                      </p:cBhvr>
                                      <p:to>
                                        <p:strVal val="visible"/>
                                      </p:to>
                                    </p:set>
                                    <p:anim calcmode="lin" valueType="num">
                                      <p:cBhvr>
                                        <p:cTn id="62" dur="500" fill="hold"/>
                                        <p:tgtEl>
                                          <p:spTgt spid="2">
                                            <p:graphicEl>
                                              <a:dgm id="{EAE754C0-C768-42D4-93F0-BBE416647D58}"/>
                                            </p:graphicEl>
                                          </p:spTgt>
                                        </p:tgtEl>
                                        <p:attrNameLst>
                                          <p:attrName>ppt_w</p:attrName>
                                        </p:attrNameLst>
                                      </p:cBhvr>
                                      <p:tavLst>
                                        <p:tav tm="0">
                                          <p:val>
                                            <p:fltVal val="0"/>
                                          </p:val>
                                        </p:tav>
                                        <p:tav tm="100000">
                                          <p:val>
                                            <p:strVal val="#ppt_w"/>
                                          </p:val>
                                        </p:tav>
                                      </p:tavLst>
                                    </p:anim>
                                    <p:anim calcmode="lin" valueType="num">
                                      <p:cBhvr>
                                        <p:cTn id="63" dur="500" fill="hold"/>
                                        <p:tgtEl>
                                          <p:spTgt spid="2">
                                            <p:graphicEl>
                                              <a:dgm id="{EAE754C0-C768-42D4-93F0-BBE416647D58}"/>
                                            </p:graphicEl>
                                          </p:spTgt>
                                        </p:tgtEl>
                                        <p:attrNameLst>
                                          <p:attrName>ppt_h</p:attrName>
                                        </p:attrNameLst>
                                      </p:cBhvr>
                                      <p:tavLst>
                                        <p:tav tm="0">
                                          <p:val>
                                            <p:fltVal val="0"/>
                                          </p:val>
                                        </p:tav>
                                        <p:tav tm="100000">
                                          <p:val>
                                            <p:strVal val="#ppt_h"/>
                                          </p:val>
                                        </p:tav>
                                      </p:tavLst>
                                    </p:anim>
                                    <p:animEffect transition="in" filter="fade">
                                      <p:cBhvr>
                                        <p:cTn id="64" dur="500"/>
                                        <p:tgtEl>
                                          <p:spTgt spid="2">
                                            <p:graphicEl>
                                              <a:dgm id="{EAE754C0-C768-42D4-93F0-BBE416647D58}"/>
                                            </p:graphicEl>
                                          </p:spTgt>
                                        </p:tgtEl>
                                      </p:cBhvr>
                                    </p:animEffect>
                                  </p:childTnLst>
                                </p:cTn>
                              </p:par>
                              <p:par>
                                <p:cTn id="65" presetID="53" presetClass="entr" presetSubtype="16" fill="hold" grpId="0" nodeType="withEffect">
                                  <p:stCondLst>
                                    <p:cond delay="1000"/>
                                  </p:stCondLst>
                                  <p:childTnLst>
                                    <p:set>
                                      <p:cBhvr>
                                        <p:cTn id="66" dur="1" fill="hold">
                                          <p:stCondLst>
                                            <p:cond delay="0"/>
                                          </p:stCondLst>
                                        </p:cTn>
                                        <p:tgtEl>
                                          <p:spTgt spid="2">
                                            <p:graphicEl>
                                              <a:dgm id="{11BF53F8-BCD4-4E03-B00D-DEC128764834}"/>
                                            </p:graphicEl>
                                          </p:spTgt>
                                        </p:tgtEl>
                                        <p:attrNameLst>
                                          <p:attrName>style.visibility</p:attrName>
                                        </p:attrNameLst>
                                      </p:cBhvr>
                                      <p:to>
                                        <p:strVal val="visible"/>
                                      </p:to>
                                    </p:set>
                                    <p:anim calcmode="lin" valueType="num">
                                      <p:cBhvr>
                                        <p:cTn id="67" dur="500" fill="hold"/>
                                        <p:tgtEl>
                                          <p:spTgt spid="2">
                                            <p:graphicEl>
                                              <a:dgm id="{11BF53F8-BCD4-4E03-B00D-DEC128764834}"/>
                                            </p:graphicEl>
                                          </p:spTgt>
                                        </p:tgtEl>
                                        <p:attrNameLst>
                                          <p:attrName>ppt_w</p:attrName>
                                        </p:attrNameLst>
                                      </p:cBhvr>
                                      <p:tavLst>
                                        <p:tav tm="0">
                                          <p:val>
                                            <p:fltVal val="0"/>
                                          </p:val>
                                        </p:tav>
                                        <p:tav tm="100000">
                                          <p:val>
                                            <p:strVal val="#ppt_w"/>
                                          </p:val>
                                        </p:tav>
                                      </p:tavLst>
                                    </p:anim>
                                    <p:anim calcmode="lin" valueType="num">
                                      <p:cBhvr>
                                        <p:cTn id="68" dur="500" fill="hold"/>
                                        <p:tgtEl>
                                          <p:spTgt spid="2">
                                            <p:graphicEl>
                                              <a:dgm id="{11BF53F8-BCD4-4E03-B00D-DEC128764834}"/>
                                            </p:graphicEl>
                                          </p:spTgt>
                                        </p:tgtEl>
                                        <p:attrNameLst>
                                          <p:attrName>ppt_h</p:attrName>
                                        </p:attrNameLst>
                                      </p:cBhvr>
                                      <p:tavLst>
                                        <p:tav tm="0">
                                          <p:val>
                                            <p:fltVal val="0"/>
                                          </p:val>
                                        </p:tav>
                                        <p:tav tm="100000">
                                          <p:val>
                                            <p:strVal val="#ppt_h"/>
                                          </p:val>
                                        </p:tav>
                                      </p:tavLst>
                                    </p:anim>
                                    <p:animEffect transition="in" filter="fade">
                                      <p:cBhvr>
                                        <p:cTn id="69" dur="500"/>
                                        <p:tgtEl>
                                          <p:spTgt spid="2">
                                            <p:graphicEl>
                                              <a:dgm id="{11BF53F8-BCD4-4E03-B00D-DEC128764834}"/>
                                            </p:graphicEl>
                                          </p:spTgt>
                                        </p:tgtEl>
                                      </p:cBhvr>
                                    </p:animEffect>
                                  </p:childTnLst>
                                </p:cTn>
                              </p:par>
                              <p:par>
                                <p:cTn id="70" presetID="53" presetClass="entr" presetSubtype="16" fill="hold" grpId="0" nodeType="withEffect">
                                  <p:stCondLst>
                                    <p:cond delay="1000"/>
                                  </p:stCondLst>
                                  <p:childTnLst>
                                    <p:set>
                                      <p:cBhvr>
                                        <p:cTn id="71" dur="1" fill="hold">
                                          <p:stCondLst>
                                            <p:cond delay="0"/>
                                          </p:stCondLst>
                                        </p:cTn>
                                        <p:tgtEl>
                                          <p:spTgt spid="2">
                                            <p:graphicEl>
                                              <a:dgm id="{7640AD47-3BB0-4E0E-B091-8A7A7ECADEC3}"/>
                                            </p:graphicEl>
                                          </p:spTgt>
                                        </p:tgtEl>
                                        <p:attrNameLst>
                                          <p:attrName>style.visibility</p:attrName>
                                        </p:attrNameLst>
                                      </p:cBhvr>
                                      <p:to>
                                        <p:strVal val="visible"/>
                                      </p:to>
                                    </p:set>
                                    <p:anim calcmode="lin" valueType="num">
                                      <p:cBhvr>
                                        <p:cTn id="72" dur="500" fill="hold"/>
                                        <p:tgtEl>
                                          <p:spTgt spid="2">
                                            <p:graphicEl>
                                              <a:dgm id="{7640AD47-3BB0-4E0E-B091-8A7A7ECADEC3}"/>
                                            </p:graphicEl>
                                          </p:spTgt>
                                        </p:tgtEl>
                                        <p:attrNameLst>
                                          <p:attrName>ppt_w</p:attrName>
                                        </p:attrNameLst>
                                      </p:cBhvr>
                                      <p:tavLst>
                                        <p:tav tm="0">
                                          <p:val>
                                            <p:fltVal val="0"/>
                                          </p:val>
                                        </p:tav>
                                        <p:tav tm="100000">
                                          <p:val>
                                            <p:strVal val="#ppt_w"/>
                                          </p:val>
                                        </p:tav>
                                      </p:tavLst>
                                    </p:anim>
                                    <p:anim calcmode="lin" valueType="num">
                                      <p:cBhvr>
                                        <p:cTn id="73" dur="500" fill="hold"/>
                                        <p:tgtEl>
                                          <p:spTgt spid="2">
                                            <p:graphicEl>
                                              <a:dgm id="{7640AD47-3BB0-4E0E-B091-8A7A7ECADEC3}"/>
                                            </p:graphicEl>
                                          </p:spTgt>
                                        </p:tgtEl>
                                        <p:attrNameLst>
                                          <p:attrName>ppt_h</p:attrName>
                                        </p:attrNameLst>
                                      </p:cBhvr>
                                      <p:tavLst>
                                        <p:tav tm="0">
                                          <p:val>
                                            <p:fltVal val="0"/>
                                          </p:val>
                                        </p:tav>
                                        <p:tav tm="100000">
                                          <p:val>
                                            <p:strVal val="#ppt_h"/>
                                          </p:val>
                                        </p:tav>
                                      </p:tavLst>
                                    </p:anim>
                                    <p:animEffect transition="in" filter="fade">
                                      <p:cBhvr>
                                        <p:cTn id="74" dur="500"/>
                                        <p:tgtEl>
                                          <p:spTgt spid="2">
                                            <p:graphicEl>
                                              <a:dgm id="{7640AD47-3BB0-4E0E-B091-8A7A7ECADEC3}"/>
                                            </p:graphicEl>
                                          </p:spTgt>
                                        </p:tgtEl>
                                      </p:cBhvr>
                                    </p:animEffect>
                                  </p:childTnLst>
                                </p:cTn>
                              </p:par>
                              <p:par>
                                <p:cTn id="75" presetID="53" presetClass="entr" presetSubtype="16" fill="hold" grpId="0" nodeType="withEffect">
                                  <p:stCondLst>
                                    <p:cond delay="1000"/>
                                  </p:stCondLst>
                                  <p:childTnLst>
                                    <p:set>
                                      <p:cBhvr>
                                        <p:cTn id="76" dur="1" fill="hold">
                                          <p:stCondLst>
                                            <p:cond delay="0"/>
                                          </p:stCondLst>
                                        </p:cTn>
                                        <p:tgtEl>
                                          <p:spTgt spid="2">
                                            <p:graphicEl>
                                              <a:dgm id="{FB92BB12-003B-4698-931F-C5D925CA6A05}"/>
                                            </p:graphicEl>
                                          </p:spTgt>
                                        </p:tgtEl>
                                        <p:attrNameLst>
                                          <p:attrName>style.visibility</p:attrName>
                                        </p:attrNameLst>
                                      </p:cBhvr>
                                      <p:to>
                                        <p:strVal val="visible"/>
                                      </p:to>
                                    </p:set>
                                    <p:anim calcmode="lin" valueType="num">
                                      <p:cBhvr>
                                        <p:cTn id="77" dur="500" fill="hold"/>
                                        <p:tgtEl>
                                          <p:spTgt spid="2">
                                            <p:graphicEl>
                                              <a:dgm id="{FB92BB12-003B-4698-931F-C5D925CA6A05}"/>
                                            </p:graphicEl>
                                          </p:spTgt>
                                        </p:tgtEl>
                                        <p:attrNameLst>
                                          <p:attrName>ppt_w</p:attrName>
                                        </p:attrNameLst>
                                      </p:cBhvr>
                                      <p:tavLst>
                                        <p:tav tm="0">
                                          <p:val>
                                            <p:fltVal val="0"/>
                                          </p:val>
                                        </p:tav>
                                        <p:tav tm="100000">
                                          <p:val>
                                            <p:strVal val="#ppt_w"/>
                                          </p:val>
                                        </p:tav>
                                      </p:tavLst>
                                    </p:anim>
                                    <p:anim calcmode="lin" valueType="num">
                                      <p:cBhvr>
                                        <p:cTn id="78" dur="500" fill="hold"/>
                                        <p:tgtEl>
                                          <p:spTgt spid="2">
                                            <p:graphicEl>
                                              <a:dgm id="{FB92BB12-003B-4698-931F-C5D925CA6A05}"/>
                                            </p:graphicEl>
                                          </p:spTgt>
                                        </p:tgtEl>
                                        <p:attrNameLst>
                                          <p:attrName>ppt_h</p:attrName>
                                        </p:attrNameLst>
                                      </p:cBhvr>
                                      <p:tavLst>
                                        <p:tav tm="0">
                                          <p:val>
                                            <p:fltVal val="0"/>
                                          </p:val>
                                        </p:tav>
                                        <p:tav tm="100000">
                                          <p:val>
                                            <p:strVal val="#ppt_h"/>
                                          </p:val>
                                        </p:tav>
                                      </p:tavLst>
                                    </p:anim>
                                    <p:animEffect transition="in" filter="fade">
                                      <p:cBhvr>
                                        <p:cTn id="79" dur="500"/>
                                        <p:tgtEl>
                                          <p:spTgt spid="2">
                                            <p:graphicEl>
                                              <a:dgm id="{FB92BB12-003B-4698-931F-C5D925CA6A05}"/>
                                            </p:graphicEl>
                                          </p:spTgt>
                                        </p:tgtEl>
                                      </p:cBhvr>
                                    </p:animEffect>
                                  </p:childTnLst>
                                </p:cTn>
                              </p:par>
                              <p:par>
                                <p:cTn id="80" presetID="53" presetClass="entr" presetSubtype="16" fill="hold" grpId="0" nodeType="withEffect">
                                  <p:stCondLst>
                                    <p:cond delay="1000"/>
                                  </p:stCondLst>
                                  <p:childTnLst>
                                    <p:set>
                                      <p:cBhvr>
                                        <p:cTn id="81" dur="1" fill="hold">
                                          <p:stCondLst>
                                            <p:cond delay="0"/>
                                          </p:stCondLst>
                                        </p:cTn>
                                        <p:tgtEl>
                                          <p:spTgt spid="2">
                                            <p:graphicEl>
                                              <a:dgm id="{37B8E798-188C-42B7-9BE7-C5EF4D5B5CF7}"/>
                                            </p:graphicEl>
                                          </p:spTgt>
                                        </p:tgtEl>
                                        <p:attrNameLst>
                                          <p:attrName>style.visibility</p:attrName>
                                        </p:attrNameLst>
                                      </p:cBhvr>
                                      <p:to>
                                        <p:strVal val="visible"/>
                                      </p:to>
                                    </p:set>
                                    <p:anim calcmode="lin" valueType="num">
                                      <p:cBhvr>
                                        <p:cTn id="82" dur="500" fill="hold"/>
                                        <p:tgtEl>
                                          <p:spTgt spid="2">
                                            <p:graphicEl>
                                              <a:dgm id="{37B8E798-188C-42B7-9BE7-C5EF4D5B5CF7}"/>
                                            </p:graphicEl>
                                          </p:spTgt>
                                        </p:tgtEl>
                                        <p:attrNameLst>
                                          <p:attrName>ppt_w</p:attrName>
                                        </p:attrNameLst>
                                      </p:cBhvr>
                                      <p:tavLst>
                                        <p:tav tm="0">
                                          <p:val>
                                            <p:fltVal val="0"/>
                                          </p:val>
                                        </p:tav>
                                        <p:tav tm="100000">
                                          <p:val>
                                            <p:strVal val="#ppt_w"/>
                                          </p:val>
                                        </p:tav>
                                      </p:tavLst>
                                    </p:anim>
                                    <p:anim calcmode="lin" valueType="num">
                                      <p:cBhvr>
                                        <p:cTn id="83" dur="500" fill="hold"/>
                                        <p:tgtEl>
                                          <p:spTgt spid="2">
                                            <p:graphicEl>
                                              <a:dgm id="{37B8E798-188C-42B7-9BE7-C5EF4D5B5CF7}"/>
                                            </p:graphicEl>
                                          </p:spTgt>
                                        </p:tgtEl>
                                        <p:attrNameLst>
                                          <p:attrName>ppt_h</p:attrName>
                                        </p:attrNameLst>
                                      </p:cBhvr>
                                      <p:tavLst>
                                        <p:tav tm="0">
                                          <p:val>
                                            <p:fltVal val="0"/>
                                          </p:val>
                                        </p:tav>
                                        <p:tav tm="100000">
                                          <p:val>
                                            <p:strVal val="#ppt_h"/>
                                          </p:val>
                                        </p:tav>
                                      </p:tavLst>
                                    </p:anim>
                                    <p:animEffect transition="in" filter="fade">
                                      <p:cBhvr>
                                        <p:cTn id="84" dur="500"/>
                                        <p:tgtEl>
                                          <p:spTgt spid="2">
                                            <p:graphicEl>
                                              <a:dgm id="{37B8E798-188C-42B7-9BE7-C5EF4D5B5CF7}"/>
                                            </p:graphicEl>
                                          </p:spTgt>
                                        </p:tgtEl>
                                      </p:cBhvr>
                                    </p:animEffect>
                                  </p:childTnLst>
                                </p:cTn>
                              </p:par>
                              <p:par>
                                <p:cTn id="85" presetID="53" presetClass="entr" presetSubtype="16" fill="hold" grpId="0" nodeType="withEffect">
                                  <p:stCondLst>
                                    <p:cond delay="1000"/>
                                  </p:stCondLst>
                                  <p:childTnLst>
                                    <p:set>
                                      <p:cBhvr>
                                        <p:cTn id="86" dur="1" fill="hold">
                                          <p:stCondLst>
                                            <p:cond delay="0"/>
                                          </p:stCondLst>
                                        </p:cTn>
                                        <p:tgtEl>
                                          <p:spTgt spid="2">
                                            <p:graphicEl>
                                              <a:dgm id="{D5E12D15-47AD-4503-9F1F-C0D7E3B870D7}"/>
                                            </p:graphicEl>
                                          </p:spTgt>
                                        </p:tgtEl>
                                        <p:attrNameLst>
                                          <p:attrName>style.visibility</p:attrName>
                                        </p:attrNameLst>
                                      </p:cBhvr>
                                      <p:to>
                                        <p:strVal val="visible"/>
                                      </p:to>
                                    </p:set>
                                    <p:anim calcmode="lin" valueType="num">
                                      <p:cBhvr>
                                        <p:cTn id="87" dur="500" fill="hold"/>
                                        <p:tgtEl>
                                          <p:spTgt spid="2">
                                            <p:graphicEl>
                                              <a:dgm id="{D5E12D15-47AD-4503-9F1F-C0D7E3B870D7}"/>
                                            </p:graphicEl>
                                          </p:spTgt>
                                        </p:tgtEl>
                                        <p:attrNameLst>
                                          <p:attrName>ppt_w</p:attrName>
                                        </p:attrNameLst>
                                      </p:cBhvr>
                                      <p:tavLst>
                                        <p:tav tm="0">
                                          <p:val>
                                            <p:fltVal val="0"/>
                                          </p:val>
                                        </p:tav>
                                        <p:tav tm="100000">
                                          <p:val>
                                            <p:strVal val="#ppt_w"/>
                                          </p:val>
                                        </p:tav>
                                      </p:tavLst>
                                    </p:anim>
                                    <p:anim calcmode="lin" valueType="num">
                                      <p:cBhvr>
                                        <p:cTn id="88" dur="500" fill="hold"/>
                                        <p:tgtEl>
                                          <p:spTgt spid="2">
                                            <p:graphicEl>
                                              <a:dgm id="{D5E12D15-47AD-4503-9F1F-C0D7E3B870D7}"/>
                                            </p:graphicEl>
                                          </p:spTgt>
                                        </p:tgtEl>
                                        <p:attrNameLst>
                                          <p:attrName>ppt_h</p:attrName>
                                        </p:attrNameLst>
                                      </p:cBhvr>
                                      <p:tavLst>
                                        <p:tav tm="0">
                                          <p:val>
                                            <p:fltVal val="0"/>
                                          </p:val>
                                        </p:tav>
                                        <p:tav tm="100000">
                                          <p:val>
                                            <p:strVal val="#ppt_h"/>
                                          </p:val>
                                        </p:tav>
                                      </p:tavLst>
                                    </p:anim>
                                    <p:animEffect transition="in" filter="fade">
                                      <p:cBhvr>
                                        <p:cTn id="89" dur="500"/>
                                        <p:tgtEl>
                                          <p:spTgt spid="2">
                                            <p:graphicEl>
                                              <a:dgm id="{D5E12D15-47AD-4503-9F1F-C0D7E3B870D7}"/>
                                            </p:graphicEl>
                                          </p:spTgt>
                                        </p:tgtEl>
                                      </p:cBhvr>
                                    </p:animEffect>
                                  </p:childTnLst>
                                </p:cTn>
                              </p:par>
                              <p:par>
                                <p:cTn id="90" presetID="53" presetClass="entr" presetSubtype="16" fill="hold" grpId="0" nodeType="withEffect">
                                  <p:stCondLst>
                                    <p:cond delay="1000"/>
                                  </p:stCondLst>
                                  <p:childTnLst>
                                    <p:set>
                                      <p:cBhvr>
                                        <p:cTn id="91" dur="1" fill="hold">
                                          <p:stCondLst>
                                            <p:cond delay="0"/>
                                          </p:stCondLst>
                                        </p:cTn>
                                        <p:tgtEl>
                                          <p:spTgt spid="2">
                                            <p:graphicEl>
                                              <a:dgm id="{167BD699-E447-44C9-A9A4-BD2464E17E83}"/>
                                            </p:graphicEl>
                                          </p:spTgt>
                                        </p:tgtEl>
                                        <p:attrNameLst>
                                          <p:attrName>style.visibility</p:attrName>
                                        </p:attrNameLst>
                                      </p:cBhvr>
                                      <p:to>
                                        <p:strVal val="visible"/>
                                      </p:to>
                                    </p:set>
                                    <p:anim calcmode="lin" valueType="num">
                                      <p:cBhvr>
                                        <p:cTn id="92" dur="500" fill="hold"/>
                                        <p:tgtEl>
                                          <p:spTgt spid="2">
                                            <p:graphicEl>
                                              <a:dgm id="{167BD699-E447-44C9-A9A4-BD2464E17E83}"/>
                                            </p:graphicEl>
                                          </p:spTgt>
                                        </p:tgtEl>
                                        <p:attrNameLst>
                                          <p:attrName>ppt_w</p:attrName>
                                        </p:attrNameLst>
                                      </p:cBhvr>
                                      <p:tavLst>
                                        <p:tav tm="0">
                                          <p:val>
                                            <p:fltVal val="0"/>
                                          </p:val>
                                        </p:tav>
                                        <p:tav tm="100000">
                                          <p:val>
                                            <p:strVal val="#ppt_w"/>
                                          </p:val>
                                        </p:tav>
                                      </p:tavLst>
                                    </p:anim>
                                    <p:anim calcmode="lin" valueType="num">
                                      <p:cBhvr>
                                        <p:cTn id="93" dur="500" fill="hold"/>
                                        <p:tgtEl>
                                          <p:spTgt spid="2">
                                            <p:graphicEl>
                                              <a:dgm id="{167BD699-E447-44C9-A9A4-BD2464E17E83}"/>
                                            </p:graphicEl>
                                          </p:spTgt>
                                        </p:tgtEl>
                                        <p:attrNameLst>
                                          <p:attrName>ppt_h</p:attrName>
                                        </p:attrNameLst>
                                      </p:cBhvr>
                                      <p:tavLst>
                                        <p:tav tm="0">
                                          <p:val>
                                            <p:fltVal val="0"/>
                                          </p:val>
                                        </p:tav>
                                        <p:tav tm="100000">
                                          <p:val>
                                            <p:strVal val="#ppt_h"/>
                                          </p:val>
                                        </p:tav>
                                      </p:tavLst>
                                    </p:anim>
                                    <p:animEffect transition="in" filter="fade">
                                      <p:cBhvr>
                                        <p:cTn id="94" dur="500"/>
                                        <p:tgtEl>
                                          <p:spTgt spid="2">
                                            <p:graphicEl>
                                              <a:dgm id="{167BD699-E447-44C9-A9A4-BD2464E17E83}"/>
                                            </p:graphicEl>
                                          </p:spTgt>
                                        </p:tgtEl>
                                      </p:cBhvr>
                                    </p:animEffect>
                                  </p:childTnLst>
                                </p:cTn>
                              </p:par>
                              <p:par>
                                <p:cTn id="95" presetID="53" presetClass="entr" presetSubtype="16" fill="hold" grpId="0" nodeType="withEffect">
                                  <p:stCondLst>
                                    <p:cond delay="1000"/>
                                  </p:stCondLst>
                                  <p:childTnLst>
                                    <p:set>
                                      <p:cBhvr>
                                        <p:cTn id="96" dur="1" fill="hold">
                                          <p:stCondLst>
                                            <p:cond delay="0"/>
                                          </p:stCondLst>
                                        </p:cTn>
                                        <p:tgtEl>
                                          <p:spTgt spid="2">
                                            <p:graphicEl>
                                              <a:dgm id="{81BFA2A8-302D-46A0-9F6B-E40829824A2B}"/>
                                            </p:graphicEl>
                                          </p:spTgt>
                                        </p:tgtEl>
                                        <p:attrNameLst>
                                          <p:attrName>style.visibility</p:attrName>
                                        </p:attrNameLst>
                                      </p:cBhvr>
                                      <p:to>
                                        <p:strVal val="visible"/>
                                      </p:to>
                                    </p:set>
                                    <p:anim calcmode="lin" valueType="num">
                                      <p:cBhvr>
                                        <p:cTn id="97" dur="500" fill="hold"/>
                                        <p:tgtEl>
                                          <p:spTgt spid="2">
                                            <p:graphicEl>
                                              <a:dgm id="{81BFA2A8-302D-46A0-9F6B-E40829824A2B}"/>
                                            </p:graphicEl>
                                          </p:spTgt>
                                        </p:tgtEl>
                                        <p:attrNameLst>
                                          <p:attrName>ppt_w</p:attrName>
                                        </p:attrNameLst>
                                      </p:cBhvr>
                                      <p:tavLst>
                                        <p:tav tm="0">
                                          <p:val>
                                            <p:fltVal val="0"/>
                                          </p:val>
                                        </p:tav>
                                        <p:tav tm="100000">
                                          <p:val>
                                            <p:strVal val="#ppt_w"/>
                                          </p:val>
                                        </p:tav>
                                      </p:tavLst>
                                    </p:anim>
                                    <p:anim calcmode="lin" valueType="num">
                                      <p:cBhvr>
                                        <p:cTn id="98" dur="500" fill="hold"/>
                                        <p:tgtEl>
                                          <p:spTgt spid="2">
                                            <p:graphicEl>
                                              <a:dgm id="{81BFA2A8-302D-46A0-9F6B-E40829824A2B}"/>
                                            </p:graphicEl>
                                          </p:spTgt>
                                        </p:tgtEl>
                                        <p:attrNameLst>
                                          <p:attrName>ppt_h</p:attrName>
                                        </p:attrNameLst>
                                      </p:cBhvr>
                                      <p:tavLst>
                                        <p:tav tm="0">
                                          <p:val>
                                            <p:fltVal val="0"/>
                                          </p:val>
                                        </p:tav>
                                        <p:tav tm="100000">
                                          <p:val>
                                            <p:strVal val="#ppt_h"/>
                                          </p:val>
                                        </p:tav>
                                      </p:tavLst>
                                    </p:anim>
                                    <p:animEffect transition="in" filter="fade">
                                      <p:cBhvr>
                                        <p:cTn id="99" dur="500"/>
                                        <p:tgtEl>
                                          <p:spTgt spid="2">
                                            <p:graphicEl>
                                              <a:dgm id="{81BFA2A8-302D-46A0-9F6B-E40829824A2B}"/>
                                            </p:graphicEl>
                                          </p:spTgt>
                                        </p:tgtEl>
                                      </p:cBhvr>
                                    </p:animEffect>
                                  </p:childTnLst>
                                </p:cTn>
                              </p:par>
                            </p:childTnLst>
                          </p:cTn>
                        </p:par>
                      </p:childTnLst>
                    </p:cTn>
                  </p:par>
                  <p:par>
                    <p:cTn id="100" fill="hold">
                      <p:stCondLst>
                        <p:cond delay="indefinite"/>
                      </p:stCondLst>
                      <p:childTnLst>
                        <p:par>
                          <p:cTn id="101" fill="hold">
                            <p:stCondLst>
                              <p:cond delay="0"/>
                            </p:stCondLst>
                            <p:childTnLst>
                              <p:par>
                                <p:cTn id="102" presetID="53" presetClass="entr" presetSubtype="16" fill="hold" grpId="0" nodeType="clickEffect">
                                  <p:stCondLst>
                                    <p:cond delay="1000"/>
                                  </p:stCondLst>
                                  <p:childTnLst>
                                    <p:set>
                                      <p:cBhvr>
                                        <p:cTn id="103" dur="1" fill="hold">
                                          <p:stCondLst>
                                            <p:cond delay="0"/>
                                          </p:stCondLst>
                                        </p:cTn>
                                        <p:tgtEl>
                                          <p:spTgt spid="2">
                                            <p:graphicEl>
                                              <a:dgm id="{70B1AD3F-504E-4B44-AA39-5E3236087E02}"/>
                                            </p:graphicEl>
                                          </p:spTgt>
                                        </p:tgtEl>
                                        <p:attrNameLst>
                                          <p:attrName>style.visibility</p:attrName>
                                        </p:attrNameLst>
                                      </p:cBhvr>
                                      <p:to>
                                        <p:strVal val="visible"/>
                                      </p:to>
                                    </p:set>
                                    <p:anim calcmode="lin" valueType="num">
                                      <p:cBhvr>
                                        <p:cTn id="104" dur="500" fill="hold"/>
                                        <p:tgtEl>
                                          <p:spTgt spid="2">
                                            <p:graphicEl>
                                              <a:dgm id="{70B1AD3F-504E-4B44-AA39-5E3236087E02}"/>
                                            </p:graphicEl>
                                          </p:spTgt>
                                        </p:tgtEl>
                                        <p:attrNameLst>
                                          <p:attrName>ppt_w</p:attrName>
                                        </p:attrNameLst>
                                      </p:cBhvr>
                                      <p:tavLst>
                                        <p:tav tm="0">
                                          <p:val>
                                            <p:fltVal val="0"/>
                                          </p:val>
                                        </p:tav>
                                        <p:tav tm="100000">
                                          <p:val>
                                            <p:strVal val="#ppt_w"/>
                                          </p:val>
                                        </p:tav>
                                      </p:tavLst>
                                    </p:anim>
                                    <p:anim calcmode="lin" valueType="num">
                                      <p:cBhvr>
                                        <p:cTn id="105" dur="500" fill="hold"/>
                                        <p:tgtEl>
                                          <p:spTgt spid="2">
                                            <p:graphicEl>
                                              <a:dgm id="{70B1AD3F-504E-4B44-AA39-5E3236087E02}"/>
                                            </p:graphicEl>
                                          </p:spTgt>
                                        </p:tgtEl>
                                        <p:attrNameLst>
                                          <p:attrName>ppt_h</p:attrName>
                                        </p:attrNameLst>
                                      </p:cBhvr>
                                      <p:tavLst>
                                        <p:tav tm="0">
                                          <p:val>
                                            <p:fltVal val="0"/>
                                          </p:val>
                                        </p:tav>
                                        <p:tav tm="100000">
                                          <p:val>
                                            <p:strVal val="#ppt_h"/>
                                          </p:val>
                                        </p:tav>
                                      </p:tavLst>
                                    </p:anim>
                                    <p:animEffect transition="in" filter="fade">
                                      <p:cBhvr>
                                        <p:cTn id="106" dur="500"/>
                                        <p:tgtEl>
                                          <p:spTgt spid="2">
                                            <p:graphicEl>
                                              <a:dgm id="{70B1AD3F-504E-4B44-AA39-5E3236087E02}"/>
                                            </p:graphicEl>
                                          </p:spTgt>
                                        </p:tgtEl>
                                      </p:cBhvr>
                                    </p:animEffect>
                                  </p:childTnLst>
                                </p:cTn>
                              </p:par>
                              <p:par>
                                <p:cTn id="107" presetID="53" presetClass="entr" presetSubtype="16" fill="hold" grpId="0" nodeType="withEffect">
                                  <p:stCondLst>
                                    <p:cond delay="1000"/>
                                  </p:stCondLst>
                                  <p:childTnLst>
                                    <p:set>
                                      <p:cBhvr>
                                        <p:cTn id="108" dur="1" fill="hold">
                                          <p:stCondLst>
                                            <p:cond delay="0"/>
                                          </p:stCondLst>
                                        </p:cTn>
                                        <p:tgtEl>
                                          <p:spTgt spid="2">
                                            <p:graphicEl>
                                              <a:dgm id="{555C830E-97CB-4038-A2EC-4BEC9D629AEB}"/>
                                            </p:graphicEl>
                                          </p:spTgt>
                                        </p:tgtEl>
                                        <p:attrNameLst>
                                          <p:attrName>style.visibility</p:attrName>
                                        </p:attrNameLst>
                                      </p:cBhvr>
                                      <p:to>
                                        <p:strVal val="visible"/>
                                      </p:to>
                                    </p:set>
                                    <p:anim calcmode="lin" valueType="num">
                                      <p:cBhvr>
                                        <p:cTn id="109" dur="500" fill="hold"/>
                                        <p:tgtEl>
                                          <p:spTgt spid="2">
                                            <p:graphicEl>
                                              <a:dgm id="{555C830E-97CB-4038-A2EC-4BEC9D629AEB}"/>
                                            </p:graphicEl>
                                          </p:spTgt>
                                        </p:tgtEl>
                                        <p:attrNameLst>
                                          <p:attrName>ppt_w</p:attrName>
                                        </p:attrNameLst>
                                      </p:cBhvr>
                                      <p:tavLst>
                                        <p:tav tm="0">
                                          <p:val>
                                            <p:fltVal val="0"/>
                                          </p:val>
                                        </p:tav>
                                        <p:tav tm="100000">
                                          <p:val>
                                            <p:strVal val="#ppt_w"/>
                                          </p:val>
                                        </p:tav>
                                      </p:tavLst>
                                    </p:anim>
                                    <p:anim calcmode="lin" valueType="num">
                                      <p:cBhvr>
                                        <p:cTn id="110" dur="500" fill="hold"/>
                                        <p:tgtEl>
                                          <p:spTgt spid="2">
                                            <p:graphicEl>
                                              <a:dgm id="{555C830E-97CB-4038-A2EC-4BEC9D629AEB}"/>
                                            </p:graphicEl>
                                          </p:spTgt>
                                        </p:tgtEl>
                                        <p:attrNameLst>
                                          <p:attrName>ppt_h</p:attrName>
                                        </p:attrNameLst>
                                      </p:cBhvr>
                                      <p:tavLst>
                                        <p:tav tm="0">
                                          <p:val>
                                            <p:fltVal val="0"/>
                                          </p:val>
                                        </p:tav>
                                        <p:tav tm="100000">
                                          <p:val>
                                            <p:strVal val="#ppt_h"/>
                                          </p:val>
                                        </p:tav>
                                      </p:tavLst>
                                    </p:anim>
                                    <p:animEffect transition="in" filter="fade">
                                      <p:cBhvr>
                                        <p:cTn id="111" dur="500"/>
                                        <p:tgtEl>
                                          <p:spTgt spid="2">
                                            <p:graphicEl>
                                              <a:dgm id="{555C830E-97CB-4038-A2EC-4BEC9D629AEB}"/>
                                            </p:graphicEl>
                                          </p:spTgt>
                                        </p:tgtEl>
                                      </p:cBhvr>
                                    </p:animEffect>
                                  </p:childTnLst>
                                </p:cTn>
                              </p:par>
                              <p:par>
                                <p:cTn id="112" presetID="53" presetClass="entr" presetSubtype="16" fill="hold" grpId="0" nodeType="withEffect">
                                  <p:stCondLst>
                                    <p:cond delay="1000"/>
                                  </p:stCondLst>
                                  <p:childTnLst>
                                    <p:set>
                                      <p:cBhvr>
                                        <p:cTn id="113" dur="1" fill="hold">
                                          <p:stCondLst>
                                            <p:cond delay="0"/>
                                          </p:stCondLst>
                                        </p:cTn>
                                        <p:tgtEl>
                                          <p:spTgt spid="2">
                                            <p:graphicEl>
                                              <a:dgm id="{5911ED54-40BF-46F8-8526-9627648BAA34}"/>
                                            </p:graphicEl>
                                          </p:spTgt>
                                        </p:tgtEl>
                                        <p:attrNameLst>
                                          <p:attrName>style.visibility</p:attrName>
                                        </p:attrNameLst>
                                      </p:cBhvr>
                                      <p:to>
                                        <p:strVal val="visible"/>
                                      </p:to>
                                    </p:set>
                                    <p:anim calcmode="lin" valueType="num">
                                      <p:cBhvr>
                                        <p:cTn id="114" dur="500" fill="hold"/>
                                        <p:tgtEl>
                                          <p:spTgt spid="2">
                                            <p:graphicEl>
                                              <a:dgm id="{5911ED54-40BF-46F8-8526-9627648BAA34}"/>
                                            </p:graphicEl>
                                          </p:spTgt>
                                        </p:tgtEl>
                                        <p:attrNameLst>
                                          <p:attrName>ppt_w</p:attrName>
                                        </p:attrNameLst>
                                      </p:cBhvr>
                                      <p:tavLst>
                                        <p:tav tm="0">
                                          <p:val>
                                            <p:fltVal val="0"/>
                                          </p:val>
                                        </p:tav>
                                        <p:tav tm="100000">
                                          <p:val>
                                            <p:strVal val="#ppt_w"/>
                                          </p:val>
                                        </p:tav>
                                      </p:tavLst>
                                    </p:anim>
                                    <p:anim calcmode="lin" valueType="num">
                                      <p:cBhvr>
                                        <p:cTn id="115" dur="500" fill="hold"/>
                                        <p:tgtEl>
                                          <p:spTgt spid="2">
                                            <p:graphicEl>
                                              <a:dgm id="{5911ED54-40BF-46F8-8526-9627648BAA34}"/>
                                            </p:graphicEl>
                                          </p:spTgt>
                                        </p:tgtEl>
                                        <p:attrNameLst>
                                          <p:attrName>ppt_h</p:attrName>
                                        </p:attrNameLst>
                                      </p:cBhvr>
                                      <p:tavLst>
                                        <p:tav tm="0">
                                          <p:val>
                                            <p:fltVal val="0"/>
                                          </p:val>
                                        </p:tav>
                                        <p:tav tm="100000">
                                          <p:val>
                                            <p:strVal val="#ppt_h"/>
                                          </p:val>
                                        </p:tav>
                                      </p:tavLst>
                                    </p:anim>
                                    <p:animEffect transition="in" filter="fade">
                                      <p:cBhvr>
                                        <p:cTn id="116" dur="500"/>
                                        <p:tgtEl>
                                          <p:spTgt spid="2">
                                            <p:graphicEl>
                                              <a:dgm id="{5911ED54-40BF-46F8-8526-9627648BAA34}"/>
                                            </p:graphicEl>
                                          </p:spTgt>
                                        </p:tgtEl>
                                      </p:cBhvr>
                                    </p:animEffect>
                                  </p:childTnLst>
                                </p:cTn>
                              </p:par>
                            </p:childTnLst>
                          </p:cTn>
                        </p:par>
                      </p:childTnLst>
                    </p:cTn>
                  </p:par>
                  <p:par>
                    <p:cTn id="117" fill="hold">
                      <p:stCondLst>
                        <p:cond delay="indefinite"/>
                      </p:stCondLst>
                      <p:childTnLst>
                        <p:par>
                          <p:cTn id="118" fill="hold">
                            <p:stCondLst>
                              <p:cond delay="0"/>
                            </p:stCondLst>
                            <p:childTnLst>
                              <p:par>
                                <p:cTn id="119" presetID="53" presetClass="entr" presetSubtype="16" fill="hold" grpId="0" nodeType="clickEffect">
                                  <p:stCondLst>
                                    <p:cond delay="1000"/>
                                  </p:stCondLst>
                                  <p:childTnLst>
                                    <p:set>
                                      <p:cBhvr>
                                        <p:cTn id="120" dur="1" fill="hold">
                                          <p:stCondLst>
                                            <p:cond delay="0"/>
                                          </p:stCondLst>
                                        </p:cTn>
                                        <p:tgtEl>
                                          <p:spTgt spid="2">
                                            <p:graphicEl>
                                              <a:dgm id="{9917473D-13F3-4498-A9EF-92CB03CEBBD4}"/>
                                            </p:graphicEl>
                                          </p:spTgt>
                                        </p:tgtEl>
                                        <p:attrNameLst>
                                          <p:attrName>style.visibility</p:attrName>
                                        </p:attrNameLst>
                                      </p:cBhvr>
                                      <p:to>
                                        <p:strVal val="visible"/>
                                      </p:to>
                                    </p:set>
                                    <p:anim calcmode="lin" valueType="num">
                                      <p:cBhvr>
                                        <p:cTn id="121" dur="500" fill="hold"/>
                                        <p:tgtEl>
                                          <p:spTgt spid="2">
                                            <p:graphicEl>
                                              <a:dgm id="{9917473D-13F3-4498-A9EF-92CB03CEBBD4}"/>
                                            </p:graphicEl>
                                          </p:spTgt>
                                        </p:tgtEl>
                                        <p:attrNameLst>
                                          <p:attrName>ppt_w</p:attrName>
                                        </p:attrNameLst>
                                      </p:cBhvr>
                                      <p:tavLst>
                                        <p:tav tm="0">
                                          <p:val>
                                            <p:fltVal val="0"/>
                                          </p:val>
                                        </p:tav>
                                        <p:tav tm="100000">
                                          <p:val>
                                            <p:strVal val="#ppt_w"/>
                                          </p:val>
                                        </p:tav>
                                      </p:tavLst>
                                    </p:anim>
                                    <p:anim calcmode="lin" valueType="num">
                                      <p:cBhvr>
                                        <p:cTn id="122" dur="500" fill="hold"/>
                                        <p:tgtEl>
                                          <p:spTgt spid="2">
                                            <p:graphicEl>
                                              <a:dgm id="{9917473D-13F3-4498-A9EF-92CB03CEBBD4}"/>
                                            </p:graphicEl>
                                          </p:spTgt>
                                        </p:tgtEl>
                                        <p:attrNameLst>
                                          <p:attrName>ppt_h</p:attrName>
                                        </p:attrNameLst>
                                      </p:cBhvr>
                                      <p:tavLst>
                                        <p:tav tm="0">
                                          <p:val>
                                            <p:fltVal val="0"/>
                                          </p:val>
                                        </p:tav>
                                        <p:tav tm="100000">
                                          <p:val>
                                            <p:strVal val="#ppt_h"/>
                                          </p:val>
                                        </p:tav>
                                      </p:tavLst>
                                    </p:anim>
                                    <p:animEffect transition="in" filter="fade">
                                      <p:cBhvr>
                                        <p:cTn id="123" dur="500"/>
                                        <p:tgtEl>
                                          <p:spTgt spid="2">
                                            <p:graphicEl>
                                              <a:dgm id="{9917473D-13F3-4498-A9EF-92CB03CEBBD4}"/>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uiExpand="1">
        <p:bldSub>
          <a:bldDgm bld="lvlOne"/>
        </p:bldSub>
      </p:bldGraphic>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17C4610E-9C18-467B-BF10-BE6A974CC36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9674" y="-59376"/>
            <a:ext cx="12515851" cy="6923798"/>
            <a:chOff x="-329674" y="-51881"/>
            <a:chExt cx="12515851" cy="6923798"/>
          </a:xfrm>
        </p:grpSpPr>
        <p:sp>
          <p:nvSpPr>
            <p:cNvPr id="13" name="Freeform 5">
              <a:extLst>
                <a:ext uri="{FF2B5EF4-FFF2-40B4-BE49-F238E27FC236}">
                  <a16:creationId xmlns:a16="http://schemas.microsoft.com/office/drawing/2014/main" id="{296DF307-344E-4E9B-A7AA-8139E450D1B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4" name="Freeform 6">
              <a:extLst>
                <a:ext uri="{FF2B5EF4-FFF2-40B4-BE49-F238E27FC236}">
                  <a16:creationId xmlns:a16="http://schemas.microsoft.com/office/drawing/2014/main" id="{E263CC2D-ACFB-4EB3-ADF9-CD82BC8422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5" name="Freeform 7">
              <a:extLst>
                <a:ext uri="{FF2B5EF4-FFF2-40B4-BE49-F238E27FC236}">
                  <a16:creationId xmlns:a16="http://schemas.microsoft.com/office/drawing/2014/main" id="{C5366E2F-9BA0-485A-B1CA-A5E6E2E379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6" name="Freeform 8">
              <a:extLst>
                <a:ext uri="{FF2B5EF4-FFF2-40B4-BE49-F238E27FC236}">
                  <a16:creationId xmlns:a16="http://schemas.microsoft.com/office/drawing/2014/main" id="{1803051E-7C26-4F53-8293-B4EAED4212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7" name="Freeform 9">
              <a:extLst>
                <a:ext uri="{FF2B5EF4-FFF2-40B4-BE49-F238E27FC236}">
                  <a16:creationId xmlns:a16="http://schemas.microsoft.com/office/drawing/2014/main" id="{D10888CD-E496-4116-9C45-CF4F17ADE6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8" name="Freeform 10">
              <a:extLst>
                <a:ext uri="{FF2B5EF4-FFF2-40B4-BE49-F238E27FC236}">
                  <a16:creationId xmlns:a16="http://schemas.microsoft.com/office/drawing/2014/main" id="{0A42DA8F-DA3D-43E9-A184-E0F6C133A1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9" name="Freeform 11">
              <a:extLst>
                <a:ext uri="{FF2B5EF4-FFF2-40B4-BE49-F238E27FC236}">
                  <a16:creationId xmlns:a16="http://schemas.microsoft.com/office/drawing/2014/main" id="{473EAD31-7AA3-49B7-ADD6-C13FF0F141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0" name="Freeform 12">
              <a:extLst>
                <a:ext uri="{FF2B5EF4-FFF2-40B4-BE49-F238E27FC236}">
                  <a16:creationId xmlns:a16="http://schemas.microsoft.com/office/drawing/2014/main" id="{2BBB7CDF-BA2E-451F-9201-CF2B6FEAEA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1" name="Freeform 13">
              <a:extLst>
                <a:ext uri="{FF2B5EF4-FFF2-40B4-BE49-F238E27FC236}">
                  <a16:creationId xmlns:a16="http://schemas.microsoft.com/office/drawing/2014/main" id="{84809EF2-CD0D-4BC3-ABC7-E7E312A1D7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22" name="Freeform 14">
              <a:extLst>
                <a:ext uri="{FF2B5EF4-FFF2-40B4-BE49-F238E27FC236}">
                  <a16:creationId xmlns:a16="http://schemas.microsoft.com/office/drawing/2014/main" id="{11D2D6C5-637B-4AFE-97F4-D4E48A6134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23" name="Freeform 15">
              <a:extLst>
                <a:ext uri="{FF2B5EF4-FFF2-40B4-BE49-F238E27FC236}">
                  <a16:creationId xmlns:a16="http://schemas.microsoft.com/office/drawing/2014/main" id="{F841B2C5-57F5-4FE6-B4D4-EBB3F308811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4" name="Freeform 16">
              <a:extLst>
                <a:ext uri="{FF2B5EF4-FFF2-40B4-BE49-F238E27FC236}">
                  <a16:creationId xmlns:a16="http://schemas.microsoft.com/office/drawing/2014/main" id="{B4822A39-2A52-4B2C-9319-BEFC526DB0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5" name="Freeform 17">
              <a:extLst>
                <a:ext uri="{FF2B5EF4-FFF2-40B4-BE49-F238E27FC236}">
                  <a16:creationId xmlns:a16="http://schemas.microsoft.com/office/drawing/2014/main" id="{4E469692-E783-4950-8DEC-3A1FD3978B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6" name="Freeform 18">
              <a:extLst>
                <a:ext uri="{FF2B5EF4-FFF2-40B4-BE49-F238E27FC236}">
                  <a16:creationId xmlns:a16="http://schemas.microsoft.com/office/drawing/2014/main" id="{012909CD-3254-41E5-B8BB-0F2D7CE0D8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7" name="Freeform 19">
              <a:extLst>
                <a:ext uri="{FF2B5EF4-FFF2-40B4-BE49-F238E27FC236}">
                  <a16:creationId xmlns:a16="http://schemas.microsoft.com/office/drawing/2014/main" id="{93E7648E-861E-4503-AEDC-56C4EC5072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8" name="Freeform 20">
              <a:extLst>
                <a:ext uri="{FF2B5EF4-FFF2-40B4-BE49-F238E27FC236}">
                  <a16:creationId xmlns:a16="http://schemas.microsoft.com/office/drawing/2014/main" id="{F9C72257-EBD0-4D1C-A32C-D846446872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9" name="Freeform 21">
              <a:extLst>
                <a:ext uri="{FF2B5EF4-FFF2-40B4-BE49-F238E27FC236}">
                  <a16:creationId xmlns:a16="http://schemas.microsoft.com/office/drawing/2014/main" id="{87BB2CBB-9C22-4E28-AB86-DC92AEE2DB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0" name="Freeform 22">
              <a:extLst>
                <a:ext uri="{FF2B5EF4-FFF2-40B4-BE49-F238E27FC236}">
                  <a16:creationId xmlns:a16="http://schemas.microsoft.com/office/drawing/2014/main" id="{F85B3053-8D9F-410A-80C2-7960DDEA6A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31" name="Freeform 23">
              <a:extLst>
                <a:ext uri="{FF2B5EF4-FFF2-40B4-BE49-F238E27FC236}">
                  <a16:creationId xmlns:a16="http://schemas.microsoft.com/office/drawing/2014/main" id="{E8FF5DA7-6E72-41F1-A54C-EAF440A274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33" name="Group 32">
            <a:extLst>
              <a:ext uri="{FF2B5EF4-FFF2-40B4-BE49-F238E27FC236}">
                <a16:creationId xmlns:a16="http://schemas.microsoft.com/office/drawing/2014/main" id="{A899734C-500F-4274-9854-8BFA14A1D7E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669293" y="1186483"/>
            <a:ext cx="8848345" cy="4477933"/>
            <a:chOff x="1669293" y="1186483"/>
            <a:chExt cx="8848345" cy="4477933"/>
          </a:xfrm>
        </p:grpSpPr>
        <p:sp>
          <p:nvSpPr>
            <p:cNvPr id="34" name="Rectangle 33">
              <a:extLst>
                <a:ext uri="{FF2B5EF4-FFF2-40B4-BE49-F238E27FC236}">
                  <a16:creationId xmlns:a16="http://schemas.microsoft.com/office/drawing/2014/main" id="{FF07BF51-2934-47AD-A415-7400882F14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74042" y="1186483"/>
              <a:ext cx="8843596" cy="716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5" name="Isosceles Triangle 34">
              <a:extLst>
                <a:ext uri="{FF2B5EF4-FFF2-40B4-BE49-F238E27FC236}">
                  <a16:creationId xmlns:a16="http://schemas.microsoft.com/office/drawing/2014/main" id="{DD6E3DF0-EDC0-458B-9C5B-911814F0A6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5892384"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6" name="Rectangle 35">
              <a:extLst>
                <a:ext uri="{FF2B5EF4-FFF2-40B4-BE49-F238E27FC236}">
                  <a16:creationId xmlns:a16="http://schemas.microsoft.com/office/drawing/2014/main" id="{5D0824B1-47C9-4504-99FB-CB15051979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69293" y="1991156"/>
              <a:ext cx="8845667" cy="3322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useBgFill="1">
        <p:nvSpPr>
          <p:cNvPr id="38" name="Rectangle 37">
            <a:extLst>
              <a:ext uri="{FF2B5EF4-FFF2-40B4-BE49-F238E27FC236}">
                <a16:creationId xmlns:a16="http://schemas.microsoft.com/office/drawing/2014/main" id="{34DD805B-2A7B-4ADA-9C4D-E0C9F192DB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0" name="Group 39">
            <a:extLst>
              <a:ext uri="{FF2B5EF4-FFF2-40B4-BE49-F238E27FC236}">
                <a16:creationId xmlns:a16="http://schemas.microsoft.com/office/drawing/2014/main" id="{C664A566-6D08-4E84-9708-4916A20016F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9674" y="-59376"/>
            <a:ext cx="12515851" cy="6923798"/>
            <a:chOff x="-329674" y="-51881"/>
            <a:chExt cx="12515851" cy="6923798"/>
          </a:xfrm>
        </p:grpSpPr>
        <p:sp>
          <p:nvSpPr>
            <p:cNvPr id="41" name="Freeform 5">
              <a:extLst>
                <a:ext uri="{FF2B5EF4-FFF2-40B4-BE49-F238E27FC236}">
                  <a16:creationId xmlns:a16="http://schemas.microsoft.com/office/drawing/2014/main" id="{871B622B-6E58-4933-88EC-99F28705F76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329674" y="1298404"/>
              <a:ext cx="9702800" cy="5573512"/>
            </a:xfrm>
            <a:custGeom>
              <a:avLst/>
              <a:gdLst>
                <a:gd name="T0" fmla="*/ 1752 w 2038"/>
                <a:gd name="T1" fmla="*/ 1169 h 1169"/>
                <a:gd name="T2" fmla="*/ 1487 w 2038"/>
                <a:gd name="T3" fmla="*/ 334 h 1169"/>
                <a:gd name="T4" fmla="*/ 860 w 2038"/>
                <a:gd name="T5" fmla="*/ 22 h 1169"/>
                <a:gd name="T6" fmla="*/ 199 w 2038"/>
                <a:gd name="T7" fmla="*/ 318 h 1169"/>
                <a:gd name="T8" fmla="*/ 399 w 2038"/>
                <a:gd name="T9" fmla="*/ 1165 h 1169"/>
              </a:gdLst>
              <a:ahLst/>
              <a:cxnLst>
                <a:cxn ang="0">
                  <a:pos x="T0" y="T1"/>
                </a:cxn>
                <a:cxn ang="0">
                  <a:pos x="T2" y="T3"/>
                </a:cxn>
                <a:cxn ang="0">
                  <a:pos x="T4" y="T5"/>
                </a:cxn>
                <a:cxn ang="0">
                  <a:pos x="T6" y="T7"/>
                </a:cxn>
                <a:cxn ang="0">
                  <a:pos x="T8" y="T9"/>
                </a:cxn>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2" name="Freeform 6">
              <a:extLst>
                <a:ext uri="{FF2B5EF4-FFF2-40B4-BE49-F238E27FC236}">
                  <a16:creationId xmlns:a16="http://schemas.microsoft.com/office/drawing/2014/main" id="{EE9A4681-AC1B-4ABC-9A1C-C7E7F08A003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70451" y="2018236"/>
              <a:ext cx="7373938" cy="4848892"/>
            </a:xfrm>
            <a:custGeom>
              <a:avLst/>
              <a:gdLst>
                <a:gd name="T0" fmla="*/ 1025 w 1549"/>
                <a:gd name="T1" fmla="*/ 1016 h 1017"/>
                <a:gd name="T2" fmla="*/ 1443 w 1549"/>
                <a:gd name="T3" fmla="*/ 592 h 1017"/>
                <a:gd name="T4" fmla="*/ 782 w 1549"/>
                <a:gd name="T5" fmla="*/ 53 h 1017"/>
                <a:gd name="T6" fmla="*/ 150 w 1549"/>
                <a:gd name="T7" fmla="*/ 329 h 1017"/>
                <a:gd name="T8" fmla="*/ 477 w 1549"/>
                <a:gd name="T9" fmla="*/ 1017 h 1017"/>
              </a:gdLst>
              <a:ahLst/>
              <a:cxnLst>
                <a:cxn ang="0">
                  <a:pos x="T0" y="T1"/>
                </a:cxn>
                <a:cxn ang="0">
                  <a:pos x="T2" y="T3"/>
                </a:cxn>
                <a:cxn ang="0">
                  <a:pos x="T4" y="T5"/>
                </a:cxn>
                <a:cxn ang="0">
                  <a:pos x="T6" y="T7"/>
                </a:cxn>
                <a:cxn ang="0">
                  <a:pos x="T8" y="T9"/>
                </a:cxn>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3" name="Freeform 7">
              <a:extLst>
                <a:ext uri="{FF2B5EF4-FFF2-40B4-BE49-F238E27FC236}">
                  <a16:creationId xmlns:a16="http://schemas.microsoft.com/office/drawing/2014/main" id="{F1EEAF4B-DA1A-4CC9-9CE4-587A9E2E173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51351" y="1788400"/>
              <a:ext cx="8035925" cy="5083516"/>
            </a:xfrm>
            <a:custGeom>
              <a:avLst/>
              <a:gdLst>
                <a:gd name="T0" fmla="*/ 1302 w 1688"/>
                <a:gd name="T1" fmla="*/ 1066 h 1066"/>
                <a:gd name="T2" fmla="*/ 1613 w 1688"/>
                <a:gd name="T3" fmla="*/ 850 h 1066"/>
                <a:gd name="T4" fmla="*/ 1517 w 1688"/>
                <a:gd name="T5" fmla="*/ 471 h 1066"/>
                <a:gd name="T6" fmla="*/ 798 w 1688"/>
                <a:gd name="T7" fmla="*/ 28 h 1066"/>
                <a:gd name="T8" fmla="*/ 181 w 1688"/>
                <a:gd name="T9" fmla="*/ 333 h 1066"/>
                <a:gd name="T10" fmla="*/ 420 w 1688"/>
                <a:gd name="T11" fmla="*/ 1066 h 1066"/>
              </a:gdLst>
              <a:ahLst/>
              <a:cxnLst>
                <a:cxn ang="0">
                  <a:pos x="T0" y="T1"/>
                </a:cxn>
                <a:cxn ang="0">
                  <a:pos x="T2" y="T3"/>
                </a:cxn>
                <a:cxn ang="0">
                  <a:pos x="T4" y="T5"/>
                </a:cxn>
                <a:cxn ang="0">
                  <a:pos x="T6" y="T7"/>
                </a:cxn>
                <a:cxn ang="0">
                  <a:pos x="T8" y="T9"/>
                </a:cxn>
                <a:cxn ang="0">
                  <a:pos x="T10" y="T11"/>
                </a:cxn>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4" name="Freeform 8">
              <a:extLst>
                <a:ext uri="{FF2B5EF4-FFF2-40B4-BE49-F238E27FC236}">
                  <a16:creationId xmlns:a16="http://schemas.microsoft.com/office/drawing/2014/main" id="{4591EF24-12A6-499B-8074-7E3DFBE6E38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1" y="549842"/>
              <a:ext cx="10334625" cy="6322075"/>
            </a:xfrm>
            <a:custGeom>
              <a:avLst/>
              <a:gdLst>
                <a:gd name="T0" fmla="*/ 1873 w 2171"/>
                <a:gd name="T1" fmla="*/ 1326 h 1326"/>
                <a:gd name="T2" fmla="*/ 1609 w 2171"/>
                <a:gd name="T3" fmla="*/ 473 h 1326"/>
                <a:gd name="T4" fmla="*/ 880 w 2171"/>
                <a:gd name="T5" fmla="*/ 63 h 1326"/>
                <a:gd name="T6" fmla="*/ 0 w 2171"/>
                <a:gd name="T7" fmla="*/ 423 h 1326"/>
              </a:gdLst>
              <a:ahLst/>
              <a:cxnLst>
                <a:cxn ang="0">
                  <a:pos x="T0" y="T1"/>
                </a:cxn>
                <a:cxn ang="0">
                  <a:pos x="T2" y="T3"/>
                </a:cxn>
                <a:cxn ang="0">
                  <a:pos x="T4" y="T5"/>
                </a:cxn>
                <a:cxn ang="0">
                  <a:pos x="T6" y="T7"/>
                </a:cxn>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5" name="Freeform 9">
              <a:extLst>
                <a:ext uri="{FF2B5EF4-FFF2-40B4-BE49-F238E27FC236}">
                  <a16:creationId xmlns:a16="http://schemas.microsoft.com/office/drawing/2014/main" id="{66866784-2E4F-4C28-BE67-875B71B7C13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3701" y="6186246"/>
              <a:ext cx="504825" cy="681527"/>
            </a:xfrm>
            <a:custGeom>
              <a:avLst/>
              <a:gdLst>
                <a:gd name="T0" fmla="*/ 0 w 106"/>
                <a:gd name="T1" fmla="*/ 0 h 143"/>
                <a:gd name="T2" fmla="*/ 106 w 106"/>
                <a:gd name="T3" fmla="*/ 143 h 143"/>
              </a:gdLst>
              <a:ahLst/>
              <a:cxnLst>
                <a:cxn ang="0">
                  <a:pos x="T0" y="T1"/>
                </a:cxn>
                <a:cxn ang="0">
                  <a:pos x="T2" y="T3"/>
                </a:cxn>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6" name="Freeform 10">
              <a:extLst>
                <a:ext uri="{FF2B5EF4-FFF2-40B4-BE49-F238E27FC236}">
                  <a16:creationId xmlns:a16="http://schemas.microsoft.com/office/drawing/2014/main" id="{752279D8-59CC-4821-B591-79994164FFE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1" y="-51881"/>
              <a:ext cx="11091863" cy="6923796"/>
            </a:xfrm>
            <a:custGeom>
              <a:avLst/>
              <a:gdLst>
                <a:gd name="T0" fmla="*/ 2046 w 2330"/>
                <a:gd name="T1" fmla="*/ 1452 h 1452"/>
                <a:gd name="T2" fmla="*/ 1813 w 2330"/>
                <a:gd name="T3" fmla="*/ 601 h 1452"/>
                <a:gd name="T4" fmla="*/ 956 w 2330"/>
                <a:gd name="T5" fmla="*/ 97 h 1452"/>
                <a:gd name="T6" fmla="*/ 0 w 2330"/>
                <a:gd name="T7" fmla="*/ 366 h 1452"/>
              </a:gdLst>
              <a:ahLst/>
              <a:cxnLst>
                <a:cxn ang="0">
                  <a:pos x="T0" y="T1"/>
                </a:cxn>
                <a:cxn ang="0">
                  <a:pos x="T2" y="T3"/>
                </a:cxn>
                <a:cxn ang="0">
                  <a:pos x="T4" y="T5"/>
                </a:cxn>
                <a:cxn ang="0">
                  <a:pos x="T6" y="T7"/>
                </a:cxn>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7" name="Freeform 11">
              <a:extLst>
                <a:ext uri="{FF2B5EF4-FFF2-40B4-BE49-F238E27FC236}">
                  <a16:creationId xmlns:a16="http://schemas.microsoft.com/office/drawing/2014/main" id="{FB4FBA9C-1D3E-4B35-8A79-25478153F55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426601" y="5579"/>
              <a:ext cx="5788025" cy="6847184"/>
            </a:xfrm>
            <a:custGeom>
              <a:avLst/>
              <a:gdLst>
                <a:gd name="T0" fmla="*/ 1094 w 1216"/>
                <a:gd name="T1" fmla="*/ 1436 h 1436"/>
                <a:gd name="T2" fmla="*/ 709 w 1216"/>
                <a:gd name="T3" fmla="*/ 551 h 1436"/>
                <a:gd name="T4" fmla="*/ 0 w 1216"/>
                <a:gd name="T5" fmla="*/ 0 h 1436"/>
              </a:gdLst>
              <a:ahLst/>
              <a:cxnLst>
                <a:cxn ang="0">
                  <a:pos x="T0" y="T1"/>
                </a:cxn>
                <a:cxn ang="0">
                  <a:pos x="T2" y="T3"/>
                </a:cxn>
                <a:cxn ang="0">
                  <a:pos x="T4" y="T5"/>
                </a:cxn>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8" name="Freeform 12">
              <a:extLst>
                <a:ext uri="{FF2B5EF4-FFF2-40B4-BE49-F238E27FC236}">
                  <a16:creationId xmlns:a16="http://schemas.microsoft.com/office/drawing/2014/main" id="{9428A193-740A-43D2-B875-80CB90AD911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1" y="5579"/>
              <a:ext cx="1057275" cy="614491"/>
            </a:xfrm>
            <a:custGeom>
              <a:avLst/>
              <a:gdLst>
                <a:gd name="T0" fmla="*/ 222 w 222"/>
                <a:gd name="T1" fmla="*/ 0 h 129"/>
                <a:gd name="T2" fmla="*/ 0 w 222"/>
                <a:gd name="T3" fmla="*/ 129 h 129"/>
              </a:gdLst>
              <a:ahLst/>
              <a:cxnLst>
                <a:cxn ang="0">
                  <a:pos x="T0" y="T1"/>
                </a:cxn>
                <a:cxn ang="0">
                  <a:pos x="T2" y="T3"/>
                </a:cxn>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9" name="Freeform 13">
              <a:extLst>
                <a:ext uri="{FF2B5EF4-FFF2-40B4-BE49-F238E27FC236}">
                  <a16:creationId xmlns:a16="http://schemas.microsoft.com/office/drawing/2014/main" id="{92B2EFF8-5790-427A-ABED-1680FD133D0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21889" y="5579"/>
              <a:ext cx="5588000" cy="6866337"/>
            </a:xfrm>
            <a:custGeom>
              <a:avLst/>
              <a:gdLst>
                <a:gd name="T0" fmla="*/ 1067 w 1174"/>
                <a:gd name="T1" fmla="*/ 1440 h 1440"/>
                <a:gd name="T2" fmla="*/ 698 w 1174"/>
                <a:gd name="T3" fmla="*/ 577 h 1440"/>
                <a:gd name="T4" fmla="*/ 0 w 1174"/>
                <a:gd name="T5" fmla="*/ 0 h 1440"/>
              </a:gdLst>
              <a:ahLst/>
              <a:cxnLst>
                <a:cxn ang="0">
                  <a:pos x="T0" y="T1"/>
                </a:cxn>
                <a:cxn ang="0">
                  <a:pos x="T2" y="T3"/>
                </a:cxn>
                <a:cxn ang="0">
                  <a:pos x="T4" y="T5"/>
                </a:cxn>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0" name="Freeform 14">
              <a:extLst>
                <a:ext uri="{FF2B5EF4-FFF2-40B4-BE49-F238E27FC236}">
                  <a16:creationId xmlns:a16="http://schemas.microsoft.com/office/drawing/2014/main" id="{782C5932-1596-43AA-BD7E-0F94FB8A96B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3701" y="790"/>
              <a:ext cx="595313" cy="352734"/>
            </a:xfrm>
            <a:custGeom>
              <a:avLst/>
              <a:gdLst>
                <a:gd name="T0" fmla="*/ 125 w 125"/>
                <a:gd name="T1" fmla="*/ 0 h 74"/>
                <a:gd name="T2" fmla="*/ 0 w 125"/>
                <a:gd name="T3" fmla="*/ 74 h 74"/>
              </a:gdLst>
              <a:ahLst/>
              <a:cxnLst>
                <a:cxn ang="0">
                  <a:pos x="T0" y="T1"/>
                </a:cxn>
                <a:cxn ang="0">
                  <a:pos x="T2" y="T3"/>
                </a:cxn>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1" name="Freeform 15">
              <a:extLst>
                <a:ext uri="{FF2B5EF4-FFF2-40B4-BE49-F238E27FC236}">
                  <a16:creationId xmlns:a16="http://schemas.microsoft.com/office/drawing/2014/main" id="{EFC81310-1590-4DBE-BF0B-DADBCF9F88C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012389" y="5579"/>
              <a:ext cx="5497513" cy="6866337"/>
            </a:xfrm>
            <a:custGeom>
              <a:avLst/>
              <a:gdLst>
                <a:gd name="T0" fmla="*/ 1056 w 1155"/>
                <a:gd name="T1" fmla="*/ 1440 h 1440"/>
                <a:gd name="T2" fmla="*/ 686 w 1155"/>
                <a:gd name="T3" fmla="*/ 580 h 1440"/>
                <a:gd name="T4" fmla="*/ 0 w 1155"/>
                <a:gd name="T5" fmla="*/ 0 h 1440"/>
              </a:gdLst>
              <a:ahLst/>
              <a:cxnLst>
                <a:cxn ang="0">
                  <a:pos x="T0" y="T1"/>
                </a:cxn>
                <a:cxn ang="0">
                  <a:pos x="T2" y="T3"/>
                </a:cxn>
                <a:cxn ang="0">
                  <a:pos x="T4" y="T5"/>
                </a:cxn>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2" name="Freeform 16">
              <a:extLst>
                <a:ext uri="{FF2B5EF4-FFF2-40B4-BE49-F238E27FC236}">
                  <a16:creationId xmlns:a16="http://schemas.microsoft.com/office/drawing/2014/main" id="{968BA84E-DD0E-4FCD-8EDA-76DF8E09FB1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1" y="5579"/>
              <a:ext cx="357188" cy="213875"/>
            </a:xfrm>
            <a:custGeom>
              <a:avLst/>
              <a:gdLst>
                <a:gd name="T0" fmla="*/ 75 w 75"/>
                <a:gd name="T1" fmla="*/ 0 h 45"/>
                <a:gd name="T2" fmla="*/ 0 w 75"/>
                <a:gd name="T3" fmla="*/ 45 h 45"/>
              </a:gdLst>
              <a:ahLst/>
              <a:cxnLst>
                <a:cxn ang="0">
                  <a:pos x="T0" y="T1"/>
                </a:cxn>
                <a:cxn ang="0">
                  <a:pos x="T2" y="T3"/>
                </a:cxn>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3" name="Freeform 17">
              <a:extLst>
                <a:ext uri="{FF2B5EF4-FFF2-40B4-BE49-F238E27FC236}">
                  <a16:creationId xmlns:a16="http://schemas.microsoft.com/office/drawing/2014/main" id="{1D3D7541-A0D9-4993-B691-D2D5B8B3EF6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210826" y="790"/>
              <a:ext cx="5522913" cy="6871126"/>
            </a:xfrm>
            <a:custGeom>
              <a:avLst/>
              <a:gdLst>
                <a:gd name="T0" fmla="*/ 1053 w 1160"/>
                <a:gd name="T1" fmla="*/ 1441 h 1441"/>
                <a:gd name="T2" fmla="*/ 705 w 1160"/>
                <a:gd name="T3" fmla="*/ 599 h 1441"/>
                <a:gd name="T4" fmla="*/ 0 w 1160"/>
                <a:gd name="T5" fmla="*/ 0 h 1441"/>
              </a:gdLst>
              <a:ahLst/>
              <a:cxnLst>
                <a:cxn ang="0">
                  <a:pos x="T0" y="T1"/>
                </a:cxn>
                <a:cxn ang="0">
                  <a:pos x="T2" y="T3"/>
                </a:cxn>
                <a:cxn ang="0">
                  <a:pos x="T4" y="T5"/>
                </a:cxn>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4" name="Freeform 18">
              <a:extLst>
                <a:ext uri="{FF2B5EF4-FFF2-40B4-BE49-F238E27FC236}">
                  <a16:creationId xmlns:a16="http://schemas.microsoft.com/office/drawing/2014/main" id="{9FB31D01-8168-4494-8C2F-727E555AAF3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463239" y="5579"/>
              <a:ext cx="5413375" cy="6866337"/>
            </a:xfrm>
            <a:custGeom>
              <a:avLst/>
              <a:gdLst>
                <a:gd name="T0" fmla="*/ 1040 w 1137"/>
                <a:gd name="T1" fmla="*/ 1440 h 1440"/>
                <a:gd name="T2" fmla="*/ 698 w 1137"/>
                <a:gd name="T3" fmla="*/ 611 h 1440"/>
                <a:gd name="T4" fmla="*/ 0 w 1137"/>
                <a:gd name="T5" fmla="*/ 0 h 1440"/>
              </a:gdLst>
              <a:ahLst/>
              <a:cxnLst>
                <a:cxn ang="0">
                  <a:pos x="T0" y="T1"/>
                </a:cxn>
                <a:cxn ang="0">
                  <a:pos x="T2" y="T3"/>
                </a:cxn>
                <a:cxn ang="0">
                  <a:pos x="T4" y="T5"/>
                </a:cxn>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5" name="Freeform 19">
              <a:extLst>
                <a:ext uri="{FF2B5EF4-FFF2-40B4-BE49-F238E27FC236}">
                  <a16:creationId xmlns:a16="http://schemas.microsoft.com/office/drawing/2014/main" id="{8C455EEB-FD40-414D-A542-FB35DEB73C1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877576" y="5579"/>
              <a:ext cx="5037138" cy="6861550"/>
            </a:xfrm>
            <a:custGeom>
              <a:avLst/>
              <a:gdLst>
                <a:gd name="T0" fmla="*/ 1011 w 1058"/>
                <a:gd name="T1" fmla="*/ 1439 h 1439"/>
                <a:gd name="T2" fmla="*/ 648 w 1058"/>
                <a:gd name="T3" fmla="*/ 617 h 1439"/>
                <a:gd name="T4" fmla="*/ 0 w 1058"/>
                <a:gd name="T5" fmla="*/ 0 h 1439"/>
              </a:gdLst>
              <a:ahLst/>
              <a:cxnLst>
                <a:cxn ang="0">
                  <a:pos x="T0" y="T1"/>
                </a:cxn>
                <a:cxn ang="0">
                  <a:pos x="T2" y="T3"/>
                </a:cxn>
                <a:cxn ang="0">
                  <a:pos x="T4" y="T5"/>
                </a:cxn>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6" name="Freeform 20">
              <a:extLst>
                <a:ext uri="{FF2B5EF4-FFF2-40B4-BE49-F238E27FC236}">
                  <a16:creationId xmlns:a16="http://schemas.microsoft.com/office/drawing/2014/main" id="{F08F1FC1-956F-4494-BAFD-D504E93070F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768289" y="5579"/>
              <a:ext cx="3417888" cy="2742066"/>
            </a:xfrm>
            <a:custGeom>
              <a:avLst/>
              <a:gdLst>
                <a:gd name="T0" fmla="*/ 718 w 718"/>
                <a:gd name="T1" fmla="*/ 575 h 575"/>
                <a:gd name="T2" fmla="*/ 0 w 718"/>
                <a:gd name="T3" fmla="*/ 0 h 575"/>
              </a:gdLst>
              <a:ahLst/>
              <a:cxnLst>
                <a:cxn ang="0">
                  <a:pos x="T0" y="T1"/>
                </a:cxn>
                <a:cxn ang="0">
                  <a:pos x="T2" y="T3"/>
                </a:cxn>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7" name="Freeform 21">
              <a:extLst>
                <a:ext uri="{FF2B5EF4-FFF2-40B4-BE49-F238E27FC236}">
                  <a16:creationId xmlns:a16="http://schemas.microsoft.com/office/drawing/2014/main" id="{BEEDE1AA-8DCD-43D3-BC15-57484031487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235014" y="10367"/>
              <a:ext cx="2951163" cy="2555325"/>
            </a:xfrm>
            <a:custGeom>
              <a:avLst/>
              <a:gdLst>
                <a:gd name="T0" fmla="*/ 620 w 620"/>
                <a:gd name="T1" fmla="*/ 536 h 536"/>
                <a:gd name="T2" fmla="*/ 0 w 620"/>
                <a:gd name="T3" fmla="*/ 0 h 536"/>
              </a:gdLst>
              <a:ahLst/>
              <a:cxnLst>
                <a:cxn ang="0">
                  <a:pos x="T0" y="T1"/>
                </a:cxn>
                <a:cxn ang="0">
                  <a:pos x="T2" y="T3"/>
                </a:cxn>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8" name="Freeform 22">
              <a:extLst>
                <a:ext uri="{FF2B5EF4-FFF2-40B4-BE49-F238E27FC236}">
                  <a16:creationId xmlns:a16="http://schemas.microsoft.com/office/drawing/2014/main" id="{E36CDA69-ED79-4DCF-9761-0B6134FA638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20826" y="5579"/>
              <a:ext cx="2165350" cy="1358265"/>
            </a:xfrm>
            <a:custGeom>
              <a:avLst/>
              <a:gdLst>
                <a:gd name="T0" fmla="*/ 0 w 455"/>
                <a:gd name="T1" fmla="*/ 0 h 285"/>
                <a:gd name="T2" fmla="*/ 455 w 455"/>
                <a:gd name="T3" fmla="*/ 285 h 285"/>
              </a:gdLst>
              <a:ahLst/>
              <a:cxnLst>
                <a:cxn ang="0">
                  <a:pos x="T0" y="T1"/>
                </a:cxn>
                <a:cxn ang="0">
                  <a:pos x="T2" y="T3"/>
                </a:cxn>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9" name="Freeform 23">
              <a:extLst>
                <a:ext uri="{FF2B5EF4-FFF2-40B4-BE49-F238E27FC236}">
                  <a16:creationId xmlns:a16="http://schemas.microsoft.com/office/drawing/2014/main" id="{5F812C02-CFCB-47F4-B493-7753519FCAD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90826" y="5579"/>
              <a:ext cx="895350" cy="534687"/>
            </a:xfrm>
            <a:custGeom>
              <a:avLst/>
              <a:gdLst>
                <a:gd name="T0" fmla="*/ 0 w 188"/>
                <a:gd name="T1" fmla="*/ 0 h 112"/>
                <a:gd name="T2" fmla="*/ 188 w 188"/>
                <a:gd name="T3" fmla="*/ 112 h 112"/>
              </a:gdLst>
              <a:ahLst/>
              <a:cxnLst>
                <a:cxn ang="0">
                  <a:pos x="T0" y="T1"/>
                </a:cxn>
                <a:cxn ang="0">
                  <a:pos x="T2" y="T3"/>
                </a:cxn>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61" name="Group 60">
            <a:extLst>
              <a:ext uri="{FF2B5EF4-FFF2-40B4-BE49-F238E27FC236}">
                <a16:creationId xmlns:a16="http://schemas.microsoft.com/office/drawing/2014/main" id="{B83678BA-0A50-4D51-9E9E-08BB66F83C3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07084" y="1186483"/>
            <a:ext cx="3822597" cy="4477933"/>
            <a:chOff x="807084" y="1186483"/>
            <a:chExt cx="3822597" cy="4477933"/>
          </a:xfrm>
        </p:grpSpPr>
        <p:sp>
          <p:nvSpPr>
            <p:cNvPr id="62" name="Rectangle 61">
              <a:extLst>
                <a:ext uri="{FF2B5EF4-FFF2-40B4-BE49-F238E27FC236}">
                  <a16:creationId xmlns:a16="http://schemas.microsoft.com/office/drawing/2014/main" id="{F1A8F65D-5E8F-4CA5-9240-1357120F93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7531" y="1186483"/>
              <a:ext cx="3821702" cy="716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Isosceles Triangle 39">
              <a:extLst>
                <a:ext uri="{FF2B5EF4-FFF2-40B4-BE49-F238E27FC236}">
                  <a16:creationId xmlns:a16="http://schemas.microsoft.com/office/drawing/2014/main" id="{2A4731E5-DE5F-4215-9525-99426B3909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2514766"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a:extLst>
                <a:ext uri="{FF2B5EF4-FFF2-40B4-BE49-F238E27FC236}">
                  <a16:creationId xmlns:a16="http://schemas.microsoft.com/office/drawing/2014/main" id="{3478866D-C5E9-4968-BEF7-B1F0308089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7084" y="1991156"/>
              <a:ext cx="3822597" cy="3322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el 1">
            <a:extLst>
              <a:ext uri="{FF2B5EF4-FFF2-40B4-BE49-F238E27FC236}">
                <a16:creationId xmlns:a16="http://schemas.microsoft.com/office/drawing/2014/main" id="{FB779DF9-53BE-4249-8E5E-910E5BE1A197}"/>
              </a:ext>
            </a:extLst>
          </p:cNvPr>
          <p:cNvSpPr>
            <a:spLocks noGrp="1"/>
          </p:cNvSpPr>
          <p:nvPr>
            <p:ph type="title"/>
          </p:nvPr>
        </p:nvSpPr>
        <p:spPr>
          <a:xfrm>
            <a:off x="895415" y="2075504"/>
            <a:ext cx="3654569" cy="2042725"/>
          </a:xfrm>
        </p:spPr>
        <p:txBody>
          <a:bodyPr vert="horz" lIns="228600" tIns="228600" rIns="228600" bIns="0" rtlCol="0" anchor="b">
            <a:normAutofit/>
          </a:bodyPr>
          <a:lstStyle/>
          <a:p>
            <a:pPr>
              <a:lnSpc>
                <a:spcPct val="80000"/>
              </a:lnSpc>
            </a:pPr>
            <a:r>
              <a:rPr lang="en-US" sz="5400"/>
              <a:t>Visie</a:t>
            </a:r>
          </a:p>
        </p:txBody>
      </p:sp>
      <p:sp>
        <p:nvSpPr>
          <p:cNvPr id="66" name="Rectangle 65">
            <a:extLst>
              <a:ext uri="{FF2B5EF4-FFF2-40B4-BE49-F238E27FC236}">
                <a16:creationId xmlns:a16="http://schemas.microsoft.com/office/drawing/2014/main" id="{9BF6EDB4-B4ED-4900-9E38-A7AE0EEEEA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40150" y="-6706"/>
            <a:ext cx="6751849" cy="6871125"/>
          </a:xfrm>
          <a:prstGeom prst="rect">
            <a:avLst/>
          </a:prstGeom>
          <a:solidFill>
            <a:schemeClr val="bg1"/>
          </a:solidFill>
          <a:ln w="9525">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Tijdelijke aanduiding voor inhoud 3">
            <a:extLst>
              <a:ext uri="{FF2B5EF4-FFF2-40B4-BE49-F238E27FC236}">
                <a16:creationId xmlns:a16="http://schemas.microsoft.com/office/drawing/2014/main" id="{9DDE5F7E-B52B-4B95-AC12-485FED3C58BB}"/>
              </a:ext>
            </a:extLst>
          </p:cNvPr>
          <p:cNvPicPr>
            <a:picLocks noGrp="1" noChangeAspect="1"/>
          </p:cNvPicPr>
          <p:nvPr>
            <p:ph idx="1"/>
          </p:nvPr>
        </p:nvPicPr>
        <p:blipFill rotWithShape="1">
          <a:blip r:embed="rId3" cstate="print">
            <a:extLst>
              <a:ext uri="{BEBA8EAE-BF5A-486C-A8C5-ECC9F3942E4B}">
                <a14:imgProps xmlns:a14="http://schemas.microsoft.com/office/drawing/2010/main">
                  <a14:imgLayer r:embed="rId4">
                    <a14:imgEffect>
                      <a14:sharpenSoften amount="33000"/>
                    </a14:imgEffect>
                    <a14:imgEffect>
                      <a14:colorTemperature colorTemp="1500"/>
                    </a14:imgEffect>
                    <a14:imgEffect>
                      <a14:saturation sat="0"/>
                    </a14:imgEffect>
                    <a14:imgEffect>
                      <a14:brightnessContrast bright="21000" contrast="3000"/>
                    </a14:imgEffect>
                  </a14:imgLayer>
                </a14:imgProps>
              </a:ext>
              <a:ext uri="{28A0092B-C50C-407E-A947-70E740481C1C}">
                <a14:useLocalDpi xmlns:a14="http://schemas.microsoft.com/office/drawing/2010/main" val="0"/>
              </a:ext>
            </a:extLst>
          </a:blip>
          <a:srcRect b="8786"/>
          <a:stretch/>
        </p:blipFill>
        <p:spPr>
          <a:xfrm>
            <a:off x="5757262" y="366217"/>
            <a:ext cx="6120318" cy="6134710"/>
          </a:xfrm>
          <a:prstGeom prst="rect">
            <a:avLst/>
          </a:prstGeom>
          <a:ln w="9525">
            <a:noFill/>
          </a:ln>
        </p:spPr>
      </p:pic>
      <p:sp>
        <p:nvSpPr>
          <p:cNvPr id="3" name="Tijdelijke aanduiding voor voettekst 2">
            <a:extLst>
              <a:ext uri="{FF2B5EF4-FFF2-40B4-BE49-F238E27FC236}">
                <a16:creationId xmlns:a16="http://schemas.microsoft.com/office/drawing/2014/main" id="{49F52391-070B-4A48-BC3C-636703C8BFBD}"/>
              </a:ext>
            </a:extLst>
          </p:cNvPr>
          <p:cNvSpPr>
            <a:spLocks noGrp="1"/>
          </p:cNvSpPr>
          <p:nvPr>
            <p:ph type="ftr" sz="quarter" idx="11"/>
          </p:nvPr>
        </p:nvSpPr>
        <p:spPr/>
        <p:txBody>
          <a:bodyPr/>
          <a:lstStyle/>
          <a:p>
            <a:r>
              <a:rPr lang="nl-NL"/>
              <a:t>ICT-beleid Bertien Boon</a:t>
            </a:r>
          </a:p>
        </p:txBody>
      </p:sp>
      <p:sp>
        <p:nvSpPr>
          <p:cNvPr id="4" name="Tijdelijke aanduiding voor dianummer 3">
            <a:extLst>
              <a:ext uri="{FF2B5EF4-FFF2-40B4-BE49-F238E27FC236}">
                <a16:creationId xmlns:a16="http://schemas.microsoft.com/office/drawing/2014/main" id="{F27471A3-3AAD-5847-8246-5FA85276426F}"/>
              </a:ext>
            </a:extLst>
          </p:cNvPr>
          <p:cNvSpPr>
            <a:spLocks noGrp="1"/>
          </p:cNvSpPr>
          <p:nvPr>
            <p:ph type="sldNum" sz="quarter" idx="12"/>
          </p:nvPr>
        </p:nvSpPr>
        <p:spPr/>
        <p:txBody>
          <a:bodyPr/>
          <a:lstStyle/>
          <a:p>
            <a:fld id="{61E07FD2-3FAC-C04D-983B-C604FF866A8D}" type="slidenum">
              <a:rPr lang="nl-NL" smtClean="0"/>
              <a:t>9</a:t>
            </a:fld>
            <a:endParaRPr lang="nl-NL"/>
          </a:p>
        </p:txBody>
      </p:sp>
    </p:spTree>
    <p:extLst>
      <p:ext uri="{BB962C8B-B14F-4D97-AF65-F5344CB8AC3E}">
        <p14:creationId xmlns:p14="http://schemas.microsoft.com/office/powerpoint/2010/main" val="1429473348"/>
      </p:ext>
    </p:extLst>
  </p:cSld>
  <p:clrMapOvr>
    <a:masterClrMapping/>
  </p:clrMapOvr>
  <p:transition spd="slow">
    <p:fade/>
  </p:transition>
</p:sld>
</file>

<file path=ppt/theme/theme1.xml><?xml version="1.0" encoding="utf-8"?>
<a:theme xmlns:a="http://schemas.openxmlformats.org/drawingml/2006/main" name="Atlas">
  <a:themeElements>
    <a:clrScheme name="Blauw II">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Atlas">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Rockwell" panose="020606030202050204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tlas">
      <a:fillStyleLst>
        <a:solidFill>
          <a:schemeClr val="phClr"/>
        </a:solidFill>
        <a:gradFill rotWithShape="1">
          <a:gsLst>
            <a:gs pos="0">
              <a:schemeClr val="phClr">
                <a:tint val="62000"/>
                <a:alpha val="60000"/>
                <a:satMod val="109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4000"/>
                <a:satMod val="130000"/>
                <a:lumMod val="92000"/>
              </a:schemeClr>
            </a:gs>
            <a:gs pos="100000">
              <a:schemeClr val="phClr">
                <a:shade val="76000"/>
                <a:satMod val="130000"/>
                <a:lumMod val="88000"/>
              </a:schemeClr>
            </a:gs>
          </a:gsLst>
          <a:lin ang="5400000" scaled="0"/>
        </a:gradFill>
      </a:fillStyleLst>
      <a:lnStyleLst>
        <a:ln w="9525" cap="flat" cmpd="sng" algn="ctr">
          <a:solidFill>
            <a:schemeClr val="phClr">
              <a:shade val="90000"/>
            </a:schemeClr>
          </a:solidFill>
          <a:prstDash val="solid"/>
        </a:ln>
        <a:ln w="15875" cap="flat" cmpd="sng" algn="ctr">
          <a:solidFill>
            <a:schemeClr val="phClr">
              <a:shade val="90000"/>
            </a:schemeClr>
          </a:solidFill>
          <a:prstDash val="solid"/>
        </a:ln>
        <a:ln w="25400" cap="flat" cmpd="sng" algn="ctr">
          <a:solidFill>
            <a:schemeClr val="phClr"/>
          </a:solidFill>
          <a:prstDash val="solid"/>
        </a:ln>
      </a:lnStyleLst>
      <a:effectStyleLst>
        <a:effectStyle>
          <a:effectLst/>
        </a:effectStyle>
        <a:effectStyle>
          <a:effectLst/>
        </a:effectStyle>
        <a:effectStyle>
          <a:effectLst>
            <a:outerShdw blurRad="38100" dist="25400" dir="5400000" rotWithShape="0">
              <a:srgbClr val="000000">
                <a:alpha val="75000"/>
              </a:srgbClr>
            </a:outerShdw>
          </a:effectLst>
          <a:scene3d>
            <a:camera prst="orthographicFront">
              <a:rot lat="0" lon="0" rev="0"/>
            </a:camera>
            <a:lightRig rig="threePt" dir="tl"/>
          </a:scene3d>
          <a:sp3d>
            <a:bevelT w="0" h="0"/>
          </a:sp3d>
        </a:effectStyle>
      </a:effectStyleLst>
      <a:bgFillStyleLst>
        <a:solidFill>
          <a:schemeClr val="phClr"/>
        </a:solidFill>
        <a:solidFill>
          <a:schemeClr val="phClr"/>
        </a:solidFill>
        <a:gradFill rotWithShape="1">
          <a:gsLst>
            <a:gs pos="10000">
              <a:schemeClr val="phClr">
                <a:tint val="94000"/>
                <a:lumMod val="116000"/>
              </a:schemeClr>
            </a:gs>
            <a:gs pos="100000">
              <a:schemeClr val="phClr">
                <a:tint val="98000"/>
                <a:shade val="86000"/>
                <a:satMod val="90000"/>
                <a:lumMod val="88000"/>
              </a:schemeClr>
            </a:gs>
          </a:gsLst>
          <a:path path="circle">
            <a:fillToRect l="50000" t="15000" r="50000" b="169000"/>
          </a:path>
        </a:gradFill>
      </a:bgFillStyleLst>
    </a:fmtScheme>
  </a:themeElements>
  <a:objectDefaults/>
  <a:extraClrSchemeLst/>
  <a:extLst>
    <a:ext uri="{05A4C25C-085E-4340-85A3-A5531E510DB2}">
      <thm15:themeFamily xmlns:thm15="http://schemas.microsoft.com/office/thememl/2012/main" name="Atlas" id="{5156B0E4-0EB1-49FE-A26B-15F6F698AEC6}" vid="{508F7963-D0B5-43F7-BB2C-FCE3009C08EC}"/>
    </a:ext>
  </a:extLst>
</a:theme>
</file>

<file path=ppt/theme/theme2.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Kanto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CA30BB87C3F93046B6E222845C581B5B" ma:contentTypeVersion="7" ma:contentTypeDescription="Een nieuw document maken." ma:contentTypeScope="" ma:versionID="13d7592b7eb8a19dd25f27ff4693b93c">
  <xsd:schema xmlns:xsd="http://www.w3.org/2001/XMLSchema" xmlns:xs="http://www.w3.org/2001/XMLSchema" xmlns:p="http://schemas.microsoft.com/office/2006/metadata/properties" xmlns:ns2="01f46080-556f-4d24-92fe-ad16d35259a1" xmlns:ns3="a8059b0b-5f22-4d50-8dd5-8f2beef01392" targetNamespace="http://schemas.microsoft.com/office/2006/metadata/properties" ma:root="true" ma:fieldsID="363ff4ddfae830693e8cee7192f59ff7" ns2:_="" ns3:_="">
    <xsd:import namespace="01f46080-556f-4d24-92fe-ad16d35259a1"/>
    <xsd:import namespace="a8059b0b-5f22-4d50-8dd5-8f2beef01392"/>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AutoTags"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1f46080-556f-4d24-92fe-ad16d35259a1"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MediaServiceAutoTags" ma:internalName="MediaServiceAutoTags" ma:readOnly="true">
      <xsd:simpleType>
        <xsd:restriction base="dms:Text"/>
      </xsd:simpleType>
    </xsd:element>
    <xsd:element name="MediaServiceOCR" ma:index="14" nillable="true" ma:displayName="MediaServiceOCR"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a8059b0b-5f22-4d50-8dd5-8f2beef01392" elementFormDefault="qualified">
    <xsd:import namespace="http://schemas.microsoft.com/office/2006/documentManagement/types"/>
    <xsd:import namespace="http://schemas.microsoft.com/office/infopath/2007/PartnerControls"/>
    <xsd:element name="SharedWithUsers" ma:index="10" nillable="true" ma:displayName="Gedeeld met"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Gedeeld met details" ma:description=""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6CF7D2A-9DD9-45C4-9AA0-644E56833753}">
  <ds:schemaRefs>
    <ds:schemaRef ds:uri="http://schemas.microsoft.com/sharepoint/v3/contenttype/forms"/>
  </ds:schemaRefs>
</ds:datastoreItem>
</file>

<file path=customXml/itemProps2.xml><?xml version="1.0" encoding="utf-8"?>
<ds:datastoreItem xmlns:ds="http://schemas.openxmlformats.org/officeDocument/2006/customXml" ds:itemID="{9DAECA1B-5B3E-4BEF-87B2-54562099CDF9}">
  <ds:schemaRefs>
    <ds:schemaRef ds:uri="http://purl.org/dc/terms/"/>
    <ds:schemaRef ds:uri="a8059b0b-5f22-4d50-8dd5-8f2beef01392"/>
    <ds:schemaRef ds:uri="http://schemas.microsoft.com/office/2006/documentManagement/types"/>
    <ds:schemaRef ds:uri="http://www.w3.org/XML/1998/namespace"/>
    <ds:schemaRef ds:uri="http://schemas.microsoft.com/office/infopath/2007/PartnerControls"/>
    <ds:schemaRef ds:uri="http://purl.org/dc/elements/1.1/"/>
    <ds:schemaRef ds:uri="http://schemas.microsoft.com/office/2006/metadata/properties"/>
    <ds:schemaRef ds:uri="01f46080-556f-4d24-92fe-ad16d35259a1"/>
    <ds:schemaRef ds:uri="http://schemas.openxmlformats.org/package/2006/metadata/core-properties"/>
    <ds:schemaRef ds:uri="http://purl.org/dc/dcmitype/"/>
  </ds:schemaRefs>
</ds:datastoreItem>
</file>

<file path=customXml/itemProps3.xml><?xml version="1.0" encoding="utf-8"?>
<ds:datastoreItem xmlns:ds="http://schemas.openxmlformats.org/officeDocument/2006/customXml" ds:itemID="{D5333A1A-151B-4197-9E33-C06AA35B8AF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1f46080-556f-4d24-92fe-ad16d35259a1"/>
    <ds:schemaRef ds:uri="a8059b0b-5f22-4d50-8dd5-8f2beef0139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27</TotalTime>
  <Words>3570</Words>
  <Application>Microsoft Office PowerPoint</Application>
  <PresentationFormat>Breedbeeld</PresentationFormat>
  <Paragraphs>603</Paragraphs>
  <Slides>41</Slides>
  <Notes>41</Notes>
  <HiddenSlides>3</HiddenSlides>
  <MMClips>0</MMClips>
  <ScaleCrop>false</ScaleCrop>
  <HeadingPairs>
    <vt:vector size="6" baseType="variant">
      <vt:variant>
        <vt:lpstr>Gebruikte lettertypen</vt:lpstr>
      </vt:variant>
      <vt:variant>
        <vt:i4>7</vt:i4>
      </vt:variant>
      <vt:variant>
        <vt:lpstr>Thema</vt:lpstr>
      </vt:variant>
      <vt:variant>
        <vt:i4>1</vt:i4>
      </vt:variant>
      <vt:variant>
        <vt:lpstr>Diatitels</vt:lpstr>
      </vt:variant>
      <vt:variant>
        <vt:i4>41</vt:i4>
      </vt:variant>
    </vt:vector>
  </HeadingPairs>
  <TitlesOfParts>
    <vt:vector size="49" baseType="lpstr">
      <vt:lpstr>Arial</vt:lpstr>
      <vt:lpstr>Arial Unicode MS</vt:lpstr>
      <vt:lpstr>Calibri</vt:lpstr>
      <vt:lpstr>Calibri Light</vt:lpstr>
      <vt:lpstr>Century Gothic</vt:lpstr>
      <vt:lpstr>Rockwell</vt:lpstr>
      <vt:lpstr>Wingdings</vt:lpstr>
      <vt:lpstr>Atlas</vt:lpstr>
      <vt:lpstr>ICT Beleid op school</vt:lpstr>
      <vt:lpstr>Inhoud</vt:lpstr>
      <vt:lpstr>Even voorstellen…</vt:lpstr>
      <vt:lpstr>PowerPoint-presentatie</vt:lpstr>
      <vt:lpstr>De weg naar innovatie inslaan…</vt:lpstr>
      <vt:lpstr>Inschrijven mailinglijst: https://go-tahalle.be/scs   </vt:lpstr>
      <vt:lpstr>Visie</vt:lpstr>
      <vt:lpstr>PowerPoint-presentatie</vt:lpstr>
      <vt:lpstr>Visie</vt:lpstr>
      <vt:lpstr>Visie</vt:lpstr>
      <vt:lpstr>Visie</vt:lpstr>
      <vt:lpstr>Onderwijs-hervorming…</vt:lpstr>
      <vt:lpstr>Doelen</vt:lpstr>
      <vt:lpstr>!!! Visie op ICT heeft niks te maken met:</vt:lpstr>
      <vt:lpstr>Frameworks voor de opbouw van het ICT-Beleidsplan</vt:lpstr>
      <vt:lpstr>ICT-beleid</vt:lpstr>
      <vt:lpstr>ICT-beleid</vt:lpstr>
      <vt:lpstr>Analyse huidige situatie</vt:lpstr>
      <vt:lpstr>Tools</vt:lpstr>
      <vt:lpstr>Software Content</vt:lpstr>
      <vt:lpstr>Digitale lesinhoud</vt:lpstr>
      <vt:lpstr>Digitale lescontent</vt:lpstr>
      <vt:lpstr>Deployment</vt:lpstr>
      <vt:lpstr>Cloud vs lokaalgeen </vt:lpstr>
      <vt:lpstr>Opslag</vt:lpstr>
      <vt:lpstr>Beheer van gebruikers</vt:lpstr>
      <vt:lpstr>Hardware Infrastructuur</vt:lpstr>
      <vt:lpstr>Netwerk</vt:lpstr>
      <vt:lpstr>Toestel</vt:lpstr>
      <vt:lpstr>Voordelen BYOD</vt:lpstr>
      <vt:lpstr>Opvolging laptops</vt:lpstr>
      <vt:lpstr>Infrastructuur Leerzones</vt:lpstr>
      <vt:lpstr>Infrastructuur Borden en schermen</vt:lpstr>
      <vt:lpstr>Aankoop-planning</vt:lpstr>
      <vt:lpstr>Deskundigheid</vt:lpstr>
      <vt:lpstr>Leerlijn lln &amp; lkr</vt:lpstr>
      <vt:lpstr>Professionaliserings-traject personeel</vt:lpstr>
      <vt:lpstr>De ICT coördinator als…</vt:lpstr>
      <vt:lpstr>De leraar als…</vt:lpstr>
      <vt:lpstr>Tot slot… Tips</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ICT Beleid op school</dc:title>
  <dc:creator>Bertien Boon</dc:creator>
  <cp:lastModifiedBy>Bertien Boon</cp:lastModifiedBy>
  <cp:revision>2</cp:revision>
  <cp:lastPrinted>2019-11-11T22:56:19Z</cp:lastPrinted>
  <dcterms:created xsi:type="dcterms:W3CDTF">2019-11-11T22:46:50Z</dcterms:created>
  <dcterms:modified xsi:type="dcterms:W3CDTF">2019-11-15T07:10:51Z</dcterms:modified>
</cp:coreProperties>
</file>